
<file path=[Content_Types].xml><?xml version="1.0" encoding="utf-8"?>
<Types xmlns="http://schemas.openxmlformats.org/package/2006/content-types">
  <Override PartName="/ppt/slideMasters/slideMaster3.xml" ContentType="application/vnd.openxmlformats-officedocument.presentationml.slideMaster+xml"/>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theme/theme5.xml" ContentType="application/vnd.openxmlformats-officedocument.them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s/slide207.xml" ContentType="application/vnd.openxmlformats-officedocument.presentationml.slide+xml"/>
  <Override PartName="/ppt/slideLayouts/slideLayout2.xml" ContentType="application/vnd.openxmlformats-officedocument.presentationml.slideLayout+xml"/>
  <Override PartName="/ppt/slideLayouts/slideLayout35.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99.xml" ContentType="application/vnd.openxmlformats-officedocument.presentationml.slide+xml"/>
  <Override PartName="/ppt/slides/slide136.xml" ContentType="application/vnd.openxmlformats-officedocument.presentationml.slide+xml"/>
  <Override PartName="/ppt/slides/slide183.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Default Extension="png" ContentType="image/png"/>
  <Override PartName="/ppt/slides/slide55.xml" ContentType="application/vnd.openxmlformats-officedocument.presentationml.slide+xml"/>
  <Override PartName="/ppt/slideLayouts/slideLayout18.xml" ContentType="application/vnd.openxmlformats-officedocument.presentationml.slideLayout+xml"/>
  <Override PartName="/ppt/theme/theme2.xml" ContentType="application/vnd.openxmlformats-officedocument.them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Layouts/slideLayout4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199.xml" ContentType="application/vnd.openxmlformats-officedocument.presentationml.slide+xml"/>
  <Override PartName="/ppt/slides/slide204.xml" ContentType="application/vnd.openxmlformats-officedocument.presentationml.slide+xml"/>
  <Override PartName="/ppt/slideLayouts/slideLayout32.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slideLayouts/slideLayout21.xml" ContentType="application/vnd.openxmlformats-officedocument.presentationml.slideLayout+xml"/>
  <Override PartName="/ppt/slides/slide119.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Layouts/slideLayout10.xml" ContentType="application/vnd.openxmlformats-officedocument.presentationml.slideLayout+xml"/>
  <Override PartName="/ppt/slides/slide108.xml" ContentType="application/vnd.openxmlformats-officedocument.presentationml.slide+xml"/>
  <Override PartName="/ppt/slides/slide155.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ppt/handoutMasters/handoutMaster1.xml" ContentType="application/vnd.openxmlformats-officedocument.presentationml.handoutMaster+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Layouts/slideLayout38.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Layouts/slideLayout27.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Default Extension="jpeg" ContentType="image/jpeg"/>
  <Override PartName="/ppt/slideLayouts/slideLayout16.xml" ContentType="application/vnd.openxmlformats-officedocument.presentationml.slideLayout+xml"/>
  <Override PartName="/ppt/slideLayouts/slideLayout34.xml" ContentType="application/vnd.openxmlformats-officedocument.presentationml.slideLayou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slideLayouts/slideLayout4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Layouts/slideLayout12.xml" ContentType="application/vnd.openxmlformats-officedocument.presentationml.slideLayout+xml"/>
  <Override PartName="/ppt/slideLayouts/slideLayout30.xml" ContentType="application/vnd.openxmlformats-officedocument.presentationml.slideLayout+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Layouts/slideLayout39.xml" ContentType="application/vnd.openxmlformats-officedocument.presentationml.slideLayout+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Layouts/slideLayout42.xml" ContentType="application/vnd.openxmlformats-officedocument.presentationml.slideLayout+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slides/slide129.xml" ContentType="application/vnd.openxmlformats-officedocument.presentationml.slide+xml"/>
  <Override PartName="/ppt/slides/slide176.xml" ContentType="application/vnd.openxmlformats-officedocument.presentationml.slide+xml"/>
  <Override PartName="/ppt/slides/slide118.xml" ContentType="application/vnd.openxmlformats-officedocument.presentationml.slide+xml"/>
  <Override PartName="/ppt/slides/slide165.xml" ContentType="application/vnd.openxmlformats-officedocument.presentationml.slide+xml"/>
  <Override PartName="/ppt/slideMasters/slideMaster4.xml" ContentType="application/vnd.openxmlformats-officedocument.presentationml.slideMaster+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theme/theme6.xml" ContentType="application/vnd.openxmlformats-officedocument.them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36.xml" ContentType="application/vnd.openxmlformats-officedocument.presentationml.slideLayou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slides/slide51.xml" ContentType="application/vnd.openxmlformats-officedocument.presentationml.slide+xml"/>
  <Override PartName="/ppt/slideLayouts/slideLayout14.xml" ContentType="application/vnd.openxmlformats-officedocument.presentationml.slideLayout+xml"/>
  <Override PartName="/ppt/slides/slide40.xml" ContentType="application/vnd.openxmlformats-officedocument.presentationml.slide+xml"/>
  <Override PartName="/ppt/slides/slide159.xml" ContentType="application/vnd.openxmlformats-officedocument.presentationml.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 id="2147483684" r:id="rId2"/>
    <p:sldMasterId id="2147483696" r:id="rId3"/>
    <p:sldMasterId id="2147483708" r:id="rId4"/>
  </p:sldMasterIdLst>
  <p:notesMasterIdLst>
    <p:notesMasterId r:id="rId212"/>
  </p:notesMasterIdLst>
  <p:handoutMasterIdLst>
    <p:handoutMasterId r:id="rId213"/>
  </p:handoutMasterIdLst>
  <p:sldIdLst>
    <p:sldId id="256" r:id="rId5"/>
    <p:sldId id="331" r:id="rId6"/>
    <p:sldId id="257" r:id="rId7"/>
    <p:sldId id="258" r:id="rId8"/>
    <p:sldId id="259" r:id="rId9"/>
    <p:sldId id="260" r:id="rId10"/>
    <p:sldId id="261" r:id="rId11"/>
    <p:sldId id="262" r:id="rId12"/>
    <p:sldId id="263" r:id="rId13"/>
    <p:sldId id="264"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 id="332" r:id="rId38"/>
    <p:sldId id="289" r:id="rId39"/>
    <p:sldId id="290" r:id="rId40"/>
    <p:sldId id="291" r:id="rId41"/>
    <p:sldId id="292" r:id="rId42"/>
    <p:sldId id="293" r:id="rId43"/>
    <p:sldId id="296" r:id="rId44"/>
    <p:sldId id="297" r:id="rId45"/>
    <p:sldId id="298" r:id="rId46"/>
    <p:sldId id="299" r:id="rId47"/>
    <p:sldId id="300" r:id="rId48"/>
    <p:sldId id="301" r:id="rId49"/>
    <p:sldId id="302" r:id="rId50"/>
    <p:sldId id="303" r:id="rId51"/>
    <p:sldId id="304" r:id="rId52"/>
    <p:sldId id="305" r:id="rId53"/>
    <p:sldId id="306" r:id="rId54"/>
    <p:sldId id="307" r:id="rId55"/>
    <p:sldId id="308" r:id="rId56"/>
    <p:sldId id="309" r:id="rId57"/>
    <p:sldId id="310" r:id="rId58"/>
    <p:sldId id="311" r:id="rId59"/>
    <p:sldId id="312" r:id="rId60"/>
    <p:sldId id="313" r:id="rId61"/>
    <p:sldId id="314" r:id="rId62"/>
    <p:sldId id="315" r:id="rId63"/>
    <p:sldId id="317" r:id="rId64"/>
    <p:sldId id="318" r:id="rId65"/>
    <p:sldId id="319" r:id="rId66"/>
    <p:sldId id="320" r:id="rId67"/>
    <p:sldId id="321" r:id="rId68"/>
    <p:sldId id="322" r:id="rId69"/>
    <p:sldId id="323" r:id="rId70"/>
    <p:sldId id="324" r:id="rId71"/>
    <p:sldId id="325" r:id="rId72"/>
    <p:sldId id="326" r:id="rId73"/>
    <p:sldId id="327" r:id="rId74"/>
    <p:sldId id="328" r:id="rId75"/>
    <p:sldId id="329" r:id="rId76"/>
    <p:sldId id="330"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 id="352" r:id="rId97"/>
    <p:sldId id="353" r:id="rId98"/>
    <p:sldId id="354" r:id="rId99"/>
    <p:sldId id="355" r:id="rId100"/>
    <p:sldId id="356" r:id="rId101"/>
    <p:sldId id="357" r:id="rId102"/>
    <p:sldId id="358" r:id="rId103"/>
    <p:sldId id="359" r:id="rId104"/>
    <p:sldId id="360" r:id="rId105"/>
    <p:sldId id="361" r:id="rId106"/>
    <p:sldId id="362" r:id="rId107"/>
    <p:sldId id="363" r:id="rId108"/>
    <p:sldId id="364" r:id="rId109"/>
    <p:sldId id="365" r:id="rId110"/>
    <p:sldId id="366" r:id="rId111"/>
    <p:sldId id="367" r:id="rId112"/>
    <p:sldId id="368" r:id="rId113"/>
    <p:sldId id="369" r:id="rId114"/>
    <p:sldId id="370" r:id="rId115"/>
    <p:sldId id="371" r:id="rId116"/>
    <p:sldId id="372" r:id="rId117"/>
    <p:sldId id="373" r:id="rId118"/>
    <p:sldId id="374" r:id="rId119"/>
    <p:sldId id="375" r:id="rId120"/>
    <p:sldId id="376" r:id="rId121"/>
    <p:sldId id="377" r:id="rId122"/>
    <p:sldId id="378" r:id="rId123"/>
    <p:sldId id="379" r:id="rId124"/>
    <p:sldId id="380" r:id="rId125"/>
    <p:sldId id="381" r:id="rId126"/>
    <p:sldId id="382" r:id="rId127"/>
    <p:sldId id="383" r:id="rId128"/>
    <p:sldId id="384" r:id="rId129"/>
    <p:sldId id="385" r:id="rId130"/>
    <p:sldId id="386" r:id="rId131"/>
    <p:sldId id="387" r:id="rId132"/>
    <p:sldId id="388" r:id="rId133"/>
    <p:sldId id="389" r:id="rId134"/>
    <p:sldId id="390" r:id="rId135"/>
    <p:sldId id="391" r:id="rId136"/>
    <p:sldId id="392" r:id="rId137"/>
    <p:sldId id="393" r:id="rId138"/>
    <p:sldId id="394" r:id="rId139"/>
    <p:sldId id="395" r:id="rId140"/>
    <p:sldId id="396" r:id="rId141"/>
    <p:sldId id="397" r:id="rId142"/>
    <p:sldId id="398" r:id="rId143"/>
    <p:sldId id="399" r:id="rId144"/>
    <p:sldId id="400" r:id="rId145"/>
    <p:sldId id="401" r:id="rId146"/>
    <p:sldId id="402" r:id="rId147"/>
    <p:sldId id="403" r:id="rId148"/>
    <p:sldId id="404" r:id="rId149"/>
    <p:sldId id="405" r:id="rId150"/>
    <p:sldId id="406" r:id="rId151"/>
    <p:sldId id="407" r:id="rId152"/>
    <p:sldId id="408" r:id="rId153"/>
    <p:sldId id="409" r:id="rId154"/>
    <p:sldId id="410" r:id="rId155"/>
    <p:sldId id="411" r:id="rId156"/>
    <p:sldId id="412" r:id="rId157"/>
    <p:sldId id="413" r:id="rId158"/>
    <p:sldId id="414" r:id="rId159"/>
    <p:sldId id="415" r:id="rId160"/>
    <p:sldId id="416" r:id="rId161"/>
    <p:sldId id="417" r:id="rId162"/>
    <p:sldId id="418" r:id="rId163"/>
    <p:sldId id="419" r:id="rId164"/>
    <p:sldId id="420" r:id="rId165"/>
    <p:sldId id="421" r:id="rId166"/>
    <p:sldId id="422" r:id="rId167"/>
    <p:sldId id="423" r:id="rId168"/>
    <p:sldId id="424" r:id="rId169"/>
    <p:sldId id="425" r:id="rId170"/>
    <p:sldId id="426" r:id="rId171"/>
    <p:sldId id="427" r:id="rId172"/>
    <p:sldId id="428" r:id="rId173"/>
    <p:sldId id="429" r:id="rId174"/>
    <p:sldId id="430" r:id="rId175"/>
    <p:sldId id="431" r:id="rId176"/>
    <p:sldId id="432" r:id="rId177"/>
    <p:sldId id="433" r:id="rId178"/>
    <p:sldId id="434" r:id="rId179"/>
    <p:sldId id="435" r:id="rId180"/>
    <p:sldId id="436" r:id="rId181"/>
    <p:sldId id="437" r:id="rId182"/>
    <p:sldId id="438" r:id="rId183"/>
    <p:sldId id="439" r:id="rId184"/>
    <p:sldId id="440" r:id="rId185"/>
    <p:sldId id="441" r:id="rId186"/>
    <p:sldId id="442" r:id="rId187"/>
    <p:sldId id="443" r:id="rId188"/>
    <p:sldId id="444" r:id="rId189"/>
    <p:sldId id="445" r:id="rId190"/>
    <p:sldId id="446" r:id="rId191"/>
    <p:sldId id="447" r:id="rId192"/>
    <p:sldId id="448" r:id="rId193"/>
    <p:sldId id="449" r:id="rId194"/>
    <p:sldId id="450" r:id="rId195"/>
    <p:sldId id="451" r:id="rId196"/>
    <p:sldId id="452" r:id="rId197"/>
    <p:sldId id="453" r:id="rId198"/>
    <p:sldId id="454" r:id="rId199"/>
    <p:sldId id="455" r:id="rId200"/>
    <p:sldId id="456" r:id="rId201"/>
    <p:sldId id="457" r:id="rId202"/>
    <p:sldId id="458" r:id="rId203"/>
    <p:sldId id="459" r:id="rId204"/>
    <p:sldId id="460" r:id="rId205"/>
    <p:sldId id="461" r:id="rId206"/>
    <p:sldId id="462" r:id="rId207"/>
    <p:sldId id="463" r:id="rId208"/>
    <p:sldId id="464" r:id="rId209"/>
    <p:sldId id="465" r:id="rId210"/>
    <p:sldId id="466" r:id="rId2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FF"/>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18603FDC-E32A-4AB5-989C-0864C3EAD2B8}" styleName="Themed Style 2 - Accent 2">
    <a:tblBg>
      <a:fillRef idx="3">
        <a:schemeClr val="accent2"/>
      </a:fillRef>
      <a:effectRef idx="3">
        <a:schemeClr val="accent2"/>
      </a:effectRef>
    </a:tblBg>
    <a:wholeTbl>
      <a:tcTxStyle>
        <a:fontRef idx="minor">
          <a:scrgbClr r="0" g="0" b="0"/>
        </a:fontRef>
        <a:schemeClr val="lt1"/>
      </a:tcTxStyle>
      <a:tcStyle>
        <a:tcBdr>
          <a:left>
            <a:lnRef idx="1">
              <a:schemeClr val="accent2">
                <a:tint val="50000"/>
              </a:schemeClr>
            </a:lnRef>
          </a:left>
          <a:right>
            <a:lnRef idx="1">
              <a:schemeClr val="accent2">
                <a:tint val="50000"/>
              </a:schemeClr>
            </a:lnRef>
          </a:right>
          <a:top>
            <a:lnRef idx="1">
              <a:schemeClr val="accent2">
                <a:tint val="50000"/>
              </a:schemeClr>
            </a:lnRef>
          </a:top>
          <a:bottom>
            <a:lnRef idx="1">
              <a:schemeClr val="accent2">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1250" autoAdjust="0"/>
    <p:restoredTop sz="89876" autoAdjust="0"/>
  </p:normalViewPr>
  <p:slideViewPr>
    <p:cSldViewPr>
      <p:cViewPr>
        <p:scale>
          <a:sx n="100" d="100"/>
          <a:sy n="100" d="100"/>
        </p:scale>
        <p:origin x="-1116" y="-72"/>
      </p:cViewPr>
      <p:guideLst>
        <p:guide orient="horz" pos="2160"/>
        <p:guide pos="2880"/>
      </p:guideLst>
    </p:cSldViewPr>
  </p:slideViewPr>
  <p:outlineViewPr>
    <p:cViewPr>
      <p:scale>
        <a:sx n="33" d="100"/>
        <a:sy n="33" d="100"/>
      </p:scale>
      <p:origin x="0" y="3762"/>
    </p:cViewPr>
  </p:outlineViewPr>
  <p:notesTextViewPr>
    <p:cViewPr>
      <p:scale>
        <a:sx n="1" d="1"/>
        <a:sy n="1" d="1"/>
      </p:scale>
      <p:origin x="0" y="0"/>
    </p:cViewPr>
  </p:notesTextViewPr>
  <p:sorterViewPr>
    <p:cViewPr>
      <p:scale>
        <a:sx n="50" d="100"/>
        <a:sy n="50" d="100"/>
      </p:scale>
      <p:origin x="0" y="5334"/>
    </p:cViewPr>
  </p:sorterViewPr>
  <p:notesViewPr>
    <p:cSldViewPr>
      <p:cViewPr varScale="1">
        <p:scale>
          <a:sx n="60" d="100"/>
          <a:sy n="60" d="100"/>
        </p:scale>
        <p:origin x="-2748" y="-8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3.xml"/><Relationship Id="rId21" Type="http://schemas.openxmlformats.org/officeDocument/2006/relationships/slide" Target="slides/slide17.xml"/><Relationship Id="rId42" Type="http://schemas.openxmlformats.org/officeDocument/2006/relationships/slide" Target="slides/slide38.xml"/><Relationship Id="rId63" Type="http://schemas.openxmlformats.org/officeDocument/2006/relationships/slide" Target="slides/slide59.xml"/><Relationship Id="rId84" Type="http://schemas.openxmlformats.org/officeDocument/2006/relationships/slide" Target="slides/slide80.xml"/><Relationship Id="rId138" Type="http://schemas.openxmlformats.org/officeDocument/2006/relationships/slide" Target="slides/slide134.xml"/><Relationship Id="rId159" Type="http://schemas.openxmlformats.org/officeDocument/2006/relationships/slide" Target="slides/slide155.xml"/><Relationship Id="rId170" Type="http://schemas.openxmlformats.org/officeDocument/2006/relationships/slide" Target="slides/slide166.xml"/><Relationship Id="rId191" Type="http://schemas.openxmlformats.org/officeDocument/2006/relationships/slide" Target="slides/slide187.xml"/><Relationship Id="rId205" Type="http://schemas.openxmlformats.org/officeDocument/2006/relationships/slide" Target="slides/slide201.xml"/><Relationship Id="rId107" Type="http://schemas.openxmlformats.org/officeDocument/2006/relationships/slide" Target="slides/slide103.xml"/><Relationship Id="rId11" Type="http://schemas.openxmlformats.org/officeDocument/2006/relationships/slide" Target="slides/slide7.xml"/><Relationship Id="rId32" Type="http://schemas.openxmlformats.org/officeDocument/2006/relationships/slide" Target="slides/slide28.xml"/><Relationship Id="rId53" Type="http://schemas.openxmlformats.org/officeDocument/2006/relationships/slide" Target="slides/slide49.xml"/><Relationship Id="rId74" Type="http://schemas.openxmlformats.org/officeDocument/2006/relationships/slide" Target="slides/slide70.xml"/><Relationship Id="rId128" Type="http://schemas.openxmlformats.org/officeDocument/2006/relationships/slide" Target="slides/slide124.xml"/><Relationship Id="rId149" Type="http://schemas.openxmlformats.org/officeDocument/2006/relationships/slide" Target="slides/slide145.xml"/><Relationship Id="rId5" Type="http://schemas.openxmlformats.org/officeDocument/2006/relationships/slide" Target="slides/slide1.xml"/><Relationship Id="rId90" Type="http://schemas.openxmlformats.org/officeDocument/2006/relationships/slide" Target="slides/slide86.xml"/><Relationship Id="rId95" Type="http://schemas.openxmlformats.org/officeDocument/2006/relationships/slide" Target="slides/slide91.xml"/><Relationship Id="rId160" Type="http://schemas.openxmlformats.org/officeDocument/2006/relationships/slide" Target="slides/slide156.xml"/><Relationship Id="rId165" Type="http://schemas.openxmlformats.org/officeDocument/2006/relationships/slide" Target="slides/slide161.xml"/><Relationship Id="rId181" Type="http://schemas.openxmlformats.org/officeDocument/2006/relationships/slide" Target="slides/slide177.xml"/><Relationship Id="rId186" Type="http://schemas.openxmlformats.org/officeDocument/2006/relationships/slide" Target="slides/slide182.xml"/><Relationship Id="rId216" Type="http://schemas.openxmlformats.org/officeDocument/2006/relationships/theme" Target="theme/theme1.xml"/><Relationship Id="rId211" Type="http://schemas.openxmlformats.org/officeDocument/2006/relationships/slide" Target="slides/slide207.xml"/><Relationship Id="rId22" Type="http://schemas.openxmlformats.org/officeDocument/2006/relationships/slide" Target="slides/slide18.xml"/><Relationship Id="rId27" Type="http://schemas.openxmlformats.org/officeDocument/2006/relationships/slide" Target="slides/slide23.xml"/><Relationship Id="rId43" Type="http://schemas.openxmlformats.org/officeDocument/2006/relationships/slide" Target="slides/slide39.xml"/><Relationship Id="rId48" Type="http://schemas.openxmlformats.org/officeDocument/2006/relationships/slide" Target="slides/slide44.xml"/><Relationship Id="rId64" Type="http://schemas.openxmlformats.org/officeDocument/2006/relationships/slide" Target="slides/slide60.xml"/><Relationship Id="rId69" Type="http://schemas.openxmlformats.org/officeDocument/2006/relationships/slide" Target="slides/slide65.xml"/><Relationship Id="rId113" Type="http://schemas.openxmlformats.org/officeDocument/2006/relationships/slide" Target="slides/slide109.xml"/><Relationship Id="rId118" Type="http://schemas.openxmlformats.org/officeDocument/2006/relationships/slide" Target="slides/slide114.xml"/><Relationship Id="rId134" Type="http://schemas.openxmlformats.org/officeDocument/2006/relationships/slide" Target="slides/slide130.xml"/><Relationship Id="rId139" Type="http://schemas.openxmlformats.org/officeDocument/2006/relationships/slide" Target="slides/slide135.xml"/><Relationship Id="rId80" Type="http://schemas.openxmlformats.org/officeDocument/2006/relationships/slide" Target="slides/slide76.xml"/><Relationship Id="rId85" Type="http://schemas.openxmlformats.org/officeDocument/2006/relationships/slide" Target="slides/slide81.xml"/><Relationship Id="rId150" Type="http://schemas.openxmlformats.org/officeDocument/2006/relationships/slide" Target="slides/slide146.xml"/><Relationship Id="rId155" Type="http://schemas.openxmlformats.org/officeDocument/2006/relationships/slide" Target="slides/slide151.xml"/><Relationship Id="rId171" Type="http://schemas.openxmlformats.org/officeDocument/2006/relationships/slide" Target="slides/slide167.xml"/><Relationship Id="rId176" Type="http://schemas.openxmlformats.org/officeDocument/2006/relationships/slide" Target="slides/slide172.xml"/><Relationship Id="rId192" Type="http://schemas.openxmlformats.org/officeDocument/2006/relationships/slide" Target="slides/slide188.xml"/><Relationship Id="rId197" Type="http://schemas.openxmlformats.org/officeDocument/2006/relationships/slide" Target="slides/slide193.xml"/><Relationship Id="rId206" Type="http://schemas.openxmlformats.org/officeDocument/2006/relationships/slide" Target="slides/slide202.xml"/><Relationship Id="rId201" Type="http://schemas.openxmlformats.org/officeDocument/2006/relationships/slide" Target="slides/slide197.xml"/><Relationship Id="rId12" Type="http://schemas.openxmlformats.org/officeDocument/2006/relationships/slide" Target="slides/slide8.xml"/><Relationship Id="rId17" Type="http://schemas.openxmlformats.org/officeDocument/2006/relationships/slide" Target="slides/slide13.xml"/><Relationship Id="rId33" Type="http://schemas.openxmlformats.org/officeDocument/2006/relationships/slide" Target="slides/slide29.xml"/><Relationship Id="rId38" Type="http://schemas.openxmlformats.org/officeDocument/2006/relationships/slide" Target="slides/slide34.xml"/><Relationship Id="rId59" Type="http://schemas.openxmlformats.org/officeDocument/2006/relationships/slide" Target="slides/slide55.xml"/><Relationship Id="rId103" Type="http://schemas.openxmlformats.org/officeDocument/2006/relationships/slide" Target="slides/slide99.xml"/><Relationship Id="rId108" Type="http://schemas.openxmlformats.org/officeDocument/2006/relationships/slide" Target="slides/slide104.xml"/><Relationship Id="rId124" Type="http://schemas.openxmlformats.org/officeDocument/2006/relationships/slide" Target="slides/slide120.xml"/><Relationship Id="rId129" Type="http://schemas.openxmlformats.org/officeDocument/2006/relationships/slide" Target="slides/slide125.xml"/><Relationship Id="rId54" Type="http://schemas.openxmlformats.org/officeDocument/2006/relationships/slide" Target="slides/slide50.xml"/><Relationship Id="rId70" Type="http://schemas.openxmlformats.org/officeDocument/2006/relationships/slide" Target="slides/slide66.xml"/><Relationship Id="rId75" Type="http://schemas.openxmlformats.org/officeDocument/2006/relationships/slide" Target="slides/slide71.xml"/><Relationship Id="rId91" Type="http://schemas.openxmlformats.org/officeDocument/2006/relationships/slide" Target="slides/slide87.xml"/><Relationship Id="rId96" Type="http://schemas.openxmlformats.org/officeDocument/2006/relationships/slide" Target="slides/slide92.xml"/><Relationship Id="rId140" Type="http://schemas.openxmlformats.org/officeDocument/2006/relationships/slide" Target="slides/slide136.xml"/><Relationship Id="rId145" Type="http://schemas.openxmlformats.org/officeDocument/2006/relationships/slide" Target="slides/slide141.xml"/><Relationship Id="rId161" Type="http://schemas.openxmlformats.org/officeDocument/2006/relationships/slide" Target="slides/slide157.xml"/><Relationship Id="rId166" Type="http://schemas.openxmlformats.org/officeDocument/2006/relationships/slide" Target="slides/slide162.xml"/><Relationship Id="rId182" Type="http://schemas.openxmlformats.org/officeDocument/2006/relationships/slide" Target="slides/slide178.xml"/><Relationship Id="rId187" Type="http://schemas.openxmlformats.org/officeDocument/2006/relationships/slide" Target="slides/slide183.xml"/><Relationship Id="rId217"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2.xml"/><Relationship Id="rId212" Type="http://schemas.openxmlformats.org/officeDocument/2006/relationships/notesMaster" Target="notesMasters/notesMaster1.xml"/><Relationship Id="rId23" Type="http://schemas.openxmlformats.org/officeDocument/2006/relationships/slide" Target="slides/slide19.xml"/><Relationship Id="rId28" Type="http://schemas.openxmlformats.org/officeDocument/2006/relationships/slide" Target="slides/slide24.xml"/><Relationship Id="rId49" Type="http://schemas.openxmlformats.org/officeDocument/2006/relationships/slide" Target="slides/slide45.xml"/><Relationship Id="rId114" Type="http://schemas.openxmlformats.org/officeDocument/2006/relationships/slide" Target="slides/slide110.xml"/><Relationship Id="rId119" Type="http://schemas.openxmlformats.org/officeDocument/2006/relationships/slide" Target="slides/slide115.xml"/><Relationship Id="rId44" Type="http://schemas.openxmlformats.org/officeDocument/2006/relationships/slide" Target="slides/slide40.xml"/><Relationship Id="rId60" Type="http://schemas.openxmlformats.org/officeDocument/2006/relationships/slide" Target="slides/slide56.xml"/><Relationship Id="rId65" Type="http://schemas.openxmlformats.org/officeDocument/2006/relationships/slide" Target="slides/slide61.xml"/><Relationship Id="rId81" Type="http://schemas.openxmlformats.org/officeDocument/2006/relationships/slide" Target="slides/slide77.xml"/><Relationship Id="rId86" Type="http://schemas.openxmlformats.org/officeDocument/2006/relationships/slide" Target="slides/slide82.xml"/><Relationship Id="rId130" Type="http://schemas.openxmlformats.org/officeDocument/2006/relationships/slide" Target="slides/slide126.xml"/><Relationship Id="rId135" Type="http://schemas.openxmlformats.org/officeDocument/2006/relationships/slide" Target="slides/slide131.xml"/><Relationship Id="rId151" Type="http://schemas.openxmlformats.org/officeDocument/2006/relationships/slide" Target="slides/slide147.xml"/><Relationship Id="rId156" Type="http://schemas.openxmlformats.org/officeDocument/2006/relationships/slide" Target="slides/slide152.xml"/><Relationship Id="rId177" Type="http://schemas.openxmlformats.org/officeDocument/2006/relationships/slide" Target="slides/slide173.xml"/><Relationship Id="rId198" Type="http://schemas.openxmlformats.org/officeDocument/2006/relationships/slide" Target="slides/slide194.xml"/><Relationship Id="rId172" Type="http://schemas.openxmlformats.org/officeDocument/2006/relationships/slide" Target="slides/slide168.xml"/><Relationship Id="rId193" Type="http://schemas.openxmlformats.org/officeDocument/2006/relationships/slide" Target="slides/slide189.xml"/><Relationship Id="rId202" Type="http://schemas.openxmlformats.org/officeDocument/2006/relationships/slide" Target="slides/slide198.xml"/><Relationship Id="rId207" Type="http://schemas.openxmlformats.org/officeDocument/2006/relationships/slide" Target="slides/slide203.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109" Type="http://schemas.openxmlformats.org/officeDocument/2006/relationships/slide" Target="slides/slide10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97" Type="http://schemas.openxmlformats.org/officeDocument/2006/relationships/slide" Target="slides/slide93.xml"/><Relationship Id="rId104" Type="http://schemas.openxmlformats.org/officeDocument/2006/relationships/slide" Target="slides/slide100.xml"/><Relationship Id="rId120" Type="http://schemas.openxmlformats.org/officeDocument/2006/relationships/slide" Target="slides/slide116.xml"/><Relationship Id="rId125" Type="http://schemas.openxmlformats.org/officeDocument/2006/relationships/slide" Target="slides/slide121.xml"/><Relationship Id="rId141" Type="http://schemas.openxmlformats.org/officeDocument/2006/relationships/slide" Target="slides/slide137.xml"/><Relationship Id="rId146" Type="http://schemas.openxmlformats.org/officeDocument/2006/relationships/slide" Target="slides/slide142.xml"/><Relationship Id="rId167" Type="http://schemas.openxmlformats.org/officeDocument/2006/relationships/slide" Target="slides/slide163.xml"/><Relationship Id="rId188" Type="http://schemas.openxmlformats.org/officeDocument/2006/relationships/slide" Target="slides/slide184.xml"/><Relationship Id="rId7" Type="http://schemas.openxmlformats.org/officeDocument/2006/relationships/slide" Target="slides/slide3.xml"/><Relationship Id="rId71" Type="http://schemas.openxmlformats.org/officeDocument/2006/relationships/slide" Target="slides/slide67.xml"/><Relationship Id="rId92" Type="http://schemas.openxmlformats.org/officeDocument/2006/relationships/slide" Target="slides/slide88.xml"/><Relationship Id="rId162" Type="http://schemas.openxmlformats.org/officeDocument/2006/relationships/slide" Target="slides/slide158.xml"/><Relationship Id="rId183" Type="http://schemas.openxmlformats.org/officeDocument/2006/relationships/slide" Target="slides/slide179.xml"/><Relationship Id="rId213" Type="http://schemas.openxmlformats.org/officeDocument/2006/relationships/handoutMaster" Target="handoutMasters/handoutMaster1.xml"/><Relationship Id="rId2" Type="http://schemas.openxmlformats.org/officeDocument/2006/relationships/slideMaster" Target="slideMasters/slideMaster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87" Type="http://schemas.openxmlformats.org/officeDocument/2006/relationships/slide" Target="slides/slide83.xml"/><Relationship Id="rId110" Type="http://schemas.openxmlformats.org/officeDocument/2006/relationships/slide" Target="slides/slide106.xml"/><Relationship Id="rId115" Type="http://schemas.openxmlformats.org/officeDocument/2006/relationships/slide" Target="slides/slide111.xml"/><Relationship Id="rId131" Type="http://schemas.openxmlformats.org/officeDocument/2006/relationships/slide" Target="slides/slide127.xml"/><Relationship Id="rId136" Type="http://schemas.openxmlformats.org/officeDocument/2006/relationships/slide" Target="slides/slide132.xml"/><Relationship Id="rId157" Type="http://schemas.openxmlformats.org/officeDocument/2006/relationships/slide" Target="slides/slide153.xml"/><Relationship Id="rId178" Type="http://schemas.openxmlformats.org/officeDocument/2006/relationships/slide" Target="slides/slide174.xml"/><Relationship Id="rId61" Type="http://schemas.openxmlformats.org/officeDocument/2006/relationships/slide" Target="slides/slide57.xml"/><Relationship Id="rId82" Type="http://schemas.openxmlformats.org/officeDocument/2006/relationships/slide" Target="slides/slide78.xml"/><Relationship Id="rId152" Type="http://schemas.openxmlformats.org/officeDocument/2006/relationships/slide" Target="slides/slide148.xml"/><Relationship Id="rId173" Type="http://schemas.openxmlformats.org/officeDocument/2006/relationships/slide" Target="slides/slide169.xml"/><Relationship Id="rId194" Type="http://schemas.openxmlformats.org/officeDocument/2006/relationships/slide" Target="slides/slide190.xml"/><Relationship Id="rId199" Type="http://schemas.openxmlformats.org/officeDocument/2006/relationships/slide" Target="slides/slide195.xml"/><Relationship Id="rId203" Type="http://schemas.openxmlformats.org/officeDocument/2006/relationships/slide" Target="slides/slide199.xml"/><Relationship Id="rId208" Type="http://schemas.openxmlformats.org/officeDocument/2006/relationships/slide" Target="slides/slide204.xml"/><Relationship Id="rId19" Type="http://schemas.openxmlformats.org/officeDocument/2006/relationships/slide" Target="slides/slide15.xml"/><Relationship Id="rId14" Type="http://schemas.openxmlformats.org/officeDocument/2006/relationships/slide" Target="slides/slide10.xml"/><Relationship Id="rId30" Type="http://schemas.openxmlformats.org/officeDocument/2006/relationships/slide" Target="slides/slide26.xml"/><Relationship Id="rId35" Type="http://schemas.openxmlformats.org/officeDocument/2006/relationships/slide" Target="slides/slide31.xml"/><Relationship Id="rId56" Type="http://schemas.openxmlformats.org/officeDocument/2006/relationships/slide" Target="slides/slide52.xml"/><Relationship Id="rId77" Type="http://schemas.openxmlformats.org/officeDocument/2006/relationships/slide" Target="slides/slide73.xml"/><Relationship Id="rId100" Type="http://schemas.openxmlformats.org/officeDocument/2006/relationships/slide" Target="slides/slide96.xml"/><Relationship Id="rId105" Type="http://schemas.openxmlformats.org/officeDocument/2006/relationships/slide" Target="slides/slide101.xml"/><Relationship Id="rId126" Type="http://schemas.openxmlformats.org/officeDocument/2006/relationships/slide" Target="slides/slide122.xml"/><Relationship Id="rId147" Type="http://schemas.openxmlformats.org/officeDocument/2006/relationships/slide" Target="slides/slide143.xml"/><Relationship Id="rId168" Type="http://schemas.openxmlformats.org/officeDocument/2006/relationships/slide" Target="slides/slide164.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93" Type="http://schemas.openxmlformats.org/officeDocument/2006/relationships/slide" Target="slides/slide89.xml"/><Relationship Id="rId98" Type="http://schemas.openxmlformats.org/officeDocument/2006/relationships/slide" Target="slides/slide94.xml"/><Relationship Id="rId121" Type="http://schemas.openxmlformats.org/officeDocument/2006/relationships/slide" Target="slides/slide117.xml"/><Relationship Id="rId142" Type="http://schemas.openxmlformats.org/officeDocument/2006/relationships/slide" Target="slides/slide138.xml"/><Relationship Id="rId163" Type="http://schemas.openxmlformats.org/officeDocument/2006/relationships/slide" Target="slides/slide159.xml"/><Relationship Id="rId184" Type="http://schemas.openxmlformats.org/officeDocument/2006/relationships/slide" Target="slides/slide180.xml"/><Relationship Id="rId189" Type="http://schemas.openxmlformats.org/officeDocument/2006/relationships/slide" Target="slides/slide185.xml"/><Relationship Id="rId3" Type="http://schemas.openxmlformats.org/officeDocument/2006/relationships/slideMaster" Target="slideMasters/slideMaster3.xml"/><Relationship Id="rId214" Type="http://schemas.openxmlformats.org/officeDocument/2006/relationships/presProps" Target="presProps.xml"/><Relationship Id="rId25" Type="http://schemas.openxmlformats.org/officeDocument/2006/relationships/slide" Target="slides/slide21.xml"/><Relationship Id="rId46" Type="http://schemas.openxmlformats.org/officeDocument/2006/relationships/slide" Target="slides/slide42.xml"/><Relationship Id="rId67" Type="http://schemas.openxmlformats.org/officeDocument/2006/relationships/slide" Target="slides/slide63.xml"/><Relationship Id="rId116" Type="http://schemas.openxmlformats.org/officeDocument/2006/relationships/slide" Target="slides/slide112.xml"/><Relationship Id="rId137" Type="http://schemas.openxmlformats.org/officeDocument/2006/relationships/slide" Target="slides/slide133.xml"/><Relationship Id="rId158" Type="http://schemas.openxmlformats.org/officeDocument/2006/relationships/slide" Target="slides/slide154.xml"/><Relationship Id="rId20" Type="http://schemas.openxmlformats.org/officeDocument/2006/relationships/slide" Target="slides/slide16.xml"/><Relationship Id="rId41" Type="http://schemas.openxmlformats.org/officeDocument/2006/relationships/slide" Target="slides/slide37.xml"/><Relationship Id="rId62" Type="http://schemas.openxmlformats.org/officeDocument/2006/relationships/slide" Target="slides/slide58.xml"/><Relationship Id="rId83" Type="http://schemas.openxmlformats.org/officeDocument/2006/relationships/slide" Target="slides/slide79.xml"/><Relationship Id="rId88" Type="http://schemas.openxmlformats.org/officeDocument/2006/relationships/slide" Target="slides/slide84.xml"/><Relationship Id="rId111" Type="http://schemas.openxmlformats.org/officeDocument/2006/relationships/slide" Target="slides/slide107.xml"/><Relationship Id="rId132" Type="http://schemas.openxmlformats.org/officeDocument/2006/relationships/slide" Target="slides/slide128.xml"/><Relationship Id="rId153" Type="http://schemas.openxmlformats.org/officeDocument/2006/relationships/slide" Target="slides/slide149.xml"/><Relationship Id="rId174" Type="http://schemas.openxmlformats.org/officeDocument/2006/relationships/slide" Target="slides/slide170.xml"/><Relationship Id="rId179" Type="http://schemas.openxmlformats.org/officeDocument/2006/relationships/slide" Target="slides/slide175.xml"/><Relationship Id="rId195" Type="http://schemas.openxmlformats.org/officeDocument/2006/relationships/slide" Target="slides/slide191.xml"/><Relationship Id="rId209" Type="http://schemas.openxmlformats.org/officeDocument/2006/relationships/slide" Target="slides/slide205.xml"/><Relationship Id="rId190" Type="http://schemas.openxmlformats.org/officeDocument/2006/relationships/slide" Target="slides/slide186.xml"/><Relationship Id="rId204" Type="http://schemas.openxmlformats.org/officeDocument/2006/relationships/slide" Target="slides/slide200.xml"/><Relationship Id="rId15" Type="http://schemas.openxmlformats.org/officeDocument/2006/relationships/slide" Target="slides/slide11.xml"/><Relationship Id="rId36" Type="http://schemas.openxmlformats.org/officeDocument/2006/relationships/slide" Target="slides/slide32.xml"/><Relationship Id="rId57" Type="http://schemas.openxmlformats.org/officeDocument/2006/relationships/slide" Target="slides/slide53.xml"/><Relationship Id="rId106" Type="http://schemas.openxmlformats.org/officeDocument/2006/relationships/slide" Target="slides/slide102.xml"/><Relationship Id="rId127" Type="http://schemas.openxmlformats.org/officeDocument/2006/relationships/slide" Target="slides/slide123.xml"/><Relationship Id="rId10" Type="http://schemas.openxmlformats.org/officeDocument/2006/relationships/slide" Target="slides/slide6.xml"/><Relationship Id="rId31" Type="http://schemas.openxmlformats.org/officeDocument/2006/relationships/slide" Target="slides/slide27.xml"/><Relationship Id="rId52" Type="http://schemas.openxmlformats.org/officeDocument/2006/relationships/slide" Target="slides/slide48.xml"/><Relationship Id="rId73" Type="http://schemas.openxmlformats.org/officeDocument/2006/relationships/slide" Target="slides/slide69.xml"/><Relationship Id="rId78" Type="http://schemas.openxmlformats.org/officeDocument/2006/relationships/slide" Target="slides/slide74.xml"/><Relationship Id="rId94" Type="http://schemas.openxmlformats.org/officeDocument/2006/relationships/slide" Target="slides/slide90.xml"/><Relationship Id="rId99" Type="http://schemas.openxmlformats.org/officeDocument/2006/relationships/slide" Target="slides/slide95.xml"/><Relationship Id="rId101" Type="http://schemas.openxmlformats.org/officeDocument/2006/relationships/slide" Target="slides/slide97.xml"/><Relationship Id="rId122" Type="http://schemas.openxmlformats.org/officeDocument/2006/relationships/slide" Target="slides/slide118.xml"/><Relationship Id="rId143" Type="http://schemas.openxmlformats.org/officeDocument/2006/relationships/slide" Target="slides/slide139.xml"/><Relationship Id="rId148" Type="http://schemas.openxmlformats.org/officeDocument/2006/relationships/slide" Target="slides/slide144.xml"/><Relationship Id="rId164" Type="http://schemas.openxmlformats.org/officeDocument/2006/relationships/slide" Target="slides/slide160.xml"/><Relationship Id="rId169" Type="http://schemas.openxmlformats.org/officeDocument/2006/relationships/slide" Target="slides/slide165.xml"/><Relationship Id="rId185" Type="http://schemas.openxmlformats.org/officeDocument/2006/relationships/slide" Target="slides/slide181.xml"/><Relationship Id="rId4" Type="http://schemas.openxmlformats.org/officeDocument/2006/relationships/slideMaster" Target="slideMasters/slideMaster4.xml"/><Relationship Id="rId9" Type="http://schemas.openxmlformats.org/officeDocument/2006/relationships/slide" Target="slides/slide5.xml"/><Relationship Id="rId180" Type="http://schemas.openxmlformats.org/officeDocument/2006/relationships/slide" Target="slides/slide176.xml"/><Relationship Id="rId210" Type="http://schemas.openxmlformats.org/officeDocument/2006/relationships/slide" Target="slides/slide206.xml"/><Relationship Id="rId215" Type="http://schemas.openxmlformats.org/officeDocument/2006/relationships/viewProps" Target="viewProps.xml"/><Relationship Id="rId26" Type="http://schemas.openxmlformats.org/officeDocument/2006/relationships/slide" Target="slides/slide22.xml"/><Relationship Id="rId47" Type="http://schemas.openxmlformats.org/officeDocument/2006/relationships/slide" Target="slides/slide43.xml"/><Relationship Id="rId68" Type="http://schemas.openxmlformats.org/officeDocument/2006/relationships/slide" Target="slides/slide64.xml"/><Relationship Id="rId89" Type="http://schemas.openxmlformats.org/officeDocument/2006/relationships/slide" Target="slides/slide85.xml"/><Relationship Id="rId112" Type="http://schemas.openxmlformats.org/officeDocument/2006/relationships/slide" Target="slides/slide108.xml"/><Relationship Id="rId133" Type="http://schemas.openxmlformats.org/officeDocument/2006/relationships/slide" Target="slides/slide129.xml"/><Relationship Id="rId154" Type="http://schemas.openxmlformats.org/officeDocument/2006/relationships/slide" Target="slides/slide150.xml"/><Relationship Id="rId175" Type="http://schemas.openxmlformats.org/officeDocument/2006/relationships/slide" Target="slides/slide171.xml"/><Relationship Id="rId196" Type="http://schemas.openxmlformats.org/officeDocument/2006/relationships/slide" Target="slides/slide192.xml"/><Relationship Id="rId200" Type="http://schemas.openxmlformats.org/officeDocument/2006/relationships/slide" Target="slides/slide196.xml"/><Relationship Id="rId16" Type="http://schemas.openxmlformats.org/officeDocument/2006/relationships/slide" Target="slides/slide12.xml"/><Relationship Id="rId37" Type="http://schemas.openxmlformats.org/officeDocument/2006/relationships/slide" Target="slides/slide33.xml"/><Relationship Id="rId58" Type="http://schemas.openxmlformats.org/officeDocument/2006/relationships/slide" Target="slides/slide54.xml"/><Relationship Id="rId79" Type="http://schemas.openxmlformats.org/officeDocument/2006/relationships/slide" Target="slides/slide75.xml"/><Relationship Id="rId102" Type="http://schemas.openxmlformats.org/officeDocument/2006/relationships/slide" Target="slides/slide98.xml"/><Relationship Id="rId123" Type="http://schemas.openxmlformats.org/officeDocument/2006/relationships/slide" Target="slides/slide119.xml"/><Relationship Id="rId144" Type="http://schemas.openxmlformats.org/officeDocument/2006/relationships/slide" Target="slides/slide140.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6.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827D1157-ADBC-4022-A3C2-2E6EF9A5D3F9}" type="datetimeFigureOut">
              <a:rPr lang="en-SG" smtClean="0"/>
              <a:pPr/>
              <a:t>2/26/2013</a:t>
            </a:fld>
            <a:endParaRPr lang="en-SG"/>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SG"/>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5316CF57-B8B8-4B33-ABAE-27E660EC97E8}" type="slidenum">
              <a:rPr lang="en-SG" smtClean="0"/>
              <a:pPr/>
              <a:t>‹#›</a:t>
            </a:fld>
            <a:endParaRPr lang="en-SG"/>
          </a:p>
        </p:txBody>
      </p:sp>
    </p:spTree>
    <p:extLst>
      <p:ext uri="{BB962C8B-B14F-4D97-AF65-F5344CB8AC3E}">
        <p14:creationId xmlns="" xmlns:p14="http://schemas.microsoft.com/office/powerpoint/2010/main" val="227220887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SG"/>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A86A1BFF-8646-4FB0-9C52-495105C1CA1E}" type="datetimeFigureOut">
              <a:rPr lang="en-SG" smtClean="0"/>
              <a:pPr/>
              <a:t>2/26/2013</a:t>
            </a:fld>
            <a:endParaRPr lang="en-SG"/>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SG"/>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SG"/>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CA8AADB-8CD8-4551-B00B-1FC5432D57E3}" type="slidenum">
              <a:rPr lang="en-SG" smtClean="0"/>
              <a:pPr/>
              <a:t>‹#›</a:t>
            </a:fld>
            <a:endParaRPr lang="en-SG"/>
          </a:p>
        </p:txBody>
      </p:sp>
    </p:spTree>
    <p:extLst>
      <p:ext uri="{BB962C8B-B14F-4D97-AF65-F5344CB8AC3E}">
        <p14:creationId xmlns="" xmlns:p14="http://schemas.microsoft.com/office/powerpoint/2010/main" val="50305122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Let people in the world know</a:t>
            </a:r>
            <a:r>
              <a:rPr lang="en-US" baseline="0" dirty="0" smtClean="0"/>
              <a:t> about Japan’s efficient and strong reconstruction and a number of attractions across the country, in order to help clear up misunderstanding about Japan; which is that after an earthquake-stricken country would not be able to have a stable society or a stable economy as most of the time, Earthquake-Stricken countries are so tied to the reconstruction that they are not able to move on with it.</a:t>
            </a:r>
          </a:p>
          <a:p>
            <a:endParaRPr lang="en-US" baseline="0" dirty="0" smtClean="0"/>
          </a:p>
          <a:p>
            <a:r>
              <a:rPr lang="en-US" baseline="0" dirty="0" smtClean="0"/>
              <a:t>Also to support reconstruction and </a:t>
            </a:r>
            <a:r>
              <a:rPr lang="en-US" baseline="0" dirty="0" err="1" smtClean="0"/>
              <a:t>revitalisation</a:t>
            </a:r>
            <a:r>
              <a:rPr lang="en-US" baseline="0" dirty="0" smtClean="0"/>
              <a:t> of the disaster area through volunteer activities and programs associated with the agriculture, fishery and tourist industries in the region</a:t>
            </a:r>
          </a:p>
          <a:p>
            <a:endParaRPr lang="en-US" baseline="0" dirty="0" smtClean="0"/>
          </a:p>
          <a:p>
            <a:r>
              <a:rPr lang="en-US" baseline="0" dirty="0" smtClean="0"/>
              <a:t>Share the experience of the unprecedented earthquake with the international community and convey the sentiment of support among people in the world to the disaster area, so as to strengthen bonds between the disaster area and other countries.</a:t>
            </a:r>
            <a:endParaRPr lang="en-SG" dirty="0"/>
          </a:p>
        </p:txBody>
      </p:sp>
      <p:sp>
        <p:nvSpPr>
          <p:cNvPr id="4" name="Slide Number Placeholder 3"/>
          <p:cNvSpPr>
            <a:spLocks noGrp="1"/>
          </p:cNvSpPr>
          <p:nvPr>
            <p:ph type="sldNum" sz="quarter" idx="10"/>
          </p:nvPr>
        </p:nvSpPr>
        <p:spPr/>
        <p:txBody>
          <a:bodyPr/>
          <a:lstStyle/>
          <a:p>
            <a:fld id="{0CA8AADB-8CD8-4551-B00B-1FC5432D57E3}" type="slidenum">
              <a:rPr lang="en-SG" smtClean="0"/>
              <a:pPr/>
              <a:t>4</a:t>
            </a:fld>
            <a:endParaRPr lang="en-SG"/>
          </a:p>
        </p:txBody>
      </p:sp>
    </p:spTree>
    <p:extLst>
      <p:ext uri="{BB962C8B-B14F-4D97-AF65-F5344CB8AC3E}">
        <p14:creationId xmlns="" xmlns:p14="http://schemas.microsoft.com/office/powerpoint/2010/main" val="170956545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G" dirty="0"/>
          </a:p>
        </p:txBody>
      </p:sp>
      <p:sp>
        <p:nvSpPr>
          <p:cNvPr id="4" name="Slide Number Placeholder 3"/>
          <p:cNvSpPr>
            <a:spLocks noGrp="1"/>
          </p:cNvSpPr>
          <p:nvPr>
            <p:ph type="sldNum" sz="quarter" idx="10"/>
          </p:nvPr>
        </p:nvSpPr>
        <p:spPr/>
        <p:txBody>
          <a:bodyPr/>
          <a:lstStyle/>
          <a:p>
            <a:fld id="{0CA8AADB-8CD8-4551-B00B-1FC5432D57E3}" type="slidenum">
              <a:rPr lang="en-SG" smtClean="0"/>
              <a:pPr/>
              <a:t>7</a:t>
            </a:fld>
            <a:endParaRPr lang="en-SG"/>
          </a:p>
        </p:txBody>
      </p:sp>
    </p:spTree>
    <p:extLst>
      <p:ext uri="{BB962C8B-B14F-4D97-AF65-F5344CB8AC3E}">
        <p14:creationId xmlns="" xmlns:p14="http://schemas.microsoft.com/office/powerpoint/2010/main" val="827509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Renowned for its beautiful beaches, crystal clear waters</a:t>
            </a:r>
            <a:endParaRPr lang="en-SG" dirty="0"/>
          </a:p>
        </p:txBody>
      </p:sp>
      <p:sp>
        <p:nvSpPr>
          <p:cNvPr id="4" name="Slide Number Placeholder 3"/>
          <p:cNvSpPr>
            <a:spLocks noGrp="1"/>
          </p:cNvSpPr>
          <p:nvPr>
            <p:ph type="sldNum" sz="quarter" idx="10"/>
          </p:nvPr>
        </p:nvSpPr>
        <p:spPr/>
        <p:txBody>
          <a:bodyPr/>
          <a:lstStyle/>
          <a:p>
            <a:fld id="{0CA8AADB-8CD8-4551-B00B-1FC5432D57E3}" type="slidenum">
              <a:rPr lang="en-SG" smtClean="0"/>
              <a:pPr/>
              <a:t>41</a:t>
            </a:fld>
            <a:endParaRPr lang="en-SG"/>
          </a:p>
        </p:txBody>
      </p:sp>
    </p:spTree>
    <p:extLst>
      <p:ext uri="{BB962C8B-B14F-4D97-AF65-F5344CB8AC3E}">
        <p14:creationId xmlns="" xmlns:p14="http://schemas.microsoft.com/office/powerpoint/2010/main" val="20966302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Impact of the tsunami – ships were swept ashore, beach</a:t>
            </a:r>
            <a:r>
              <a:rPr lang="en-US" baseline="0" dirty="0" smtClean="0"/>
              <a:t> side houses were destroyed</a:t>
            </a:r>
          </a:p>
          <a:p>
            <a:r>
              <a:rPr lang="en-US" baseline="0" dirty="0" smtClean="0"/>
              <a:t>The once </a:t>
            </a:r>
            <a:r>
              <a:rPr lang="en-US" baseline="0" dirty="0" err="1" smtClean="0"/>
              <a:t>renowened</a:t>
            </a:r>
            <a:r>
              <a:rPr lang="en-US" baseline="0" dirty="0" smtClean="0"/>
              <a:t> beaches were now scenes of disaster</a:t>
            </a:r>
            <a:endParaRPr lang="en-SG" dirty="0"/>
          </a:p>
        </p:txBody>
      </p:sp>
      <p:sp>
        <p:nvSpPr>
          <p:cNvPr id="4" name="Slide Number Placeholder 3"/>
          <p:cNvSpPr>
            <a:spLocks noGrp="1"/>
          </p:cNvSpPr>
          <p:nvPr>
            <p:ph type="sldNum" sz="quarter" idx="10"/>
          </p:nvPr>
        </p:nvSpPr>
        <p:spPr/>
        <p:txBody>
          <a:bodyPr/>
          <a:lstStyle/>
          <a:p>
            <a:fld id="{0CA8AADB-8CD8-4551-B00B-1FC5432D57E3}" type="slidenum">
              <a:rPr lang="en-SG" smtClean="0"/>
              <a:pPr/>
              <a:t>42</a:t>
            </a:fld>
            <a:endParaRPr lang="en-SG"/>
          </a:p>
        </p:txBody>
      </p:sp>
    </p:spTree>
    <p:extLst>
      <p:ext uri="{BB962C8B-B14F-4D97-AF65-F5344CB8AC3E}">
        <p14:creationId xmlns="" xmlns:p14="http://schemas.microsoft.com/office/powerpoint/2010/main" val="39005454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was excited but a little worried as well as I did not know what to expect.</a:t>
            </a:r>
            <a:endParaRPr lang="en-SG" dirty="0"/>
          </a:p>
        </p:txBody>
      </p:sp>
      <p:sp>
        <p:nvSpPr>
          <p:cNvPr id="4" name="Slide Number Placeholder 3"/>
          <p:cNvSpPr>
            <a:spLocks noGrp="1"/>
          </p:cNvSpPr>
          <p:nvPr>
            <p:ph type="sldNum" sz="quarter" idx="10"/>
          </p:nvPr>
        </p:nvSpPr>
        <p:spPr/>
        <p:txBody>
          <a:bodyPr/>
          <a:lstStyle/>
          <a:p>
            <a:fld id="{0CA8AADB-8CD8-4551-B00B-1FC5432D57E3}" type="slidenum">
              <a:rPr lang="en-SG" smtClean="0"/>
              <a:pPr/>
              <a:t>43</a:t>
            </a:fld>
            <a:endParaRPr lang="en-SG"/>
          </a:p>
        </p:txBody>
      </p:sp>
    </p:spTree>
    <p:extLst>
      <p:ext uri="{BB962C8B-B14F-4D97-AF65-F5344CB8AC3E}">
        <p14:creationId xmlns="" xmlns:p14="http://schemas.microsoft.com/office/powerpoint/2010/main" val="426183465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toll the disaster</a:t>
            </a:r>
            <a:r>
              <a:rPr lang="en-US" baseline="0" dirty="0" smtClean="0"/>
              <a:t> had taken on the people </a:t>
            </a:r>
            <a:endParaRPr lang="en-SG" dirty="0"/>
          </a:p>
        </p:txBody>
      </p:sp>
      <p:sp>
        <p:nvSpPr>
          <p:cNvPr id="4" name="Slide Number Placeholder 3"/>
          <p:cNvSpPr>
            <a:spLocks noGrp="1"/>
          </p:cNvSpPr>
          <p:nvPr>
            <p:ph type="sldNum" sz="quarter" idx="10"/>
          </p:nvPr>
        </p:nvSpPr>
        <p:spPr/>
        <p:txBody>
          <a:bodyPr/>
          <a:lstStyle/>
          <a:p>
            <a:fld id="{0CA8AADB-8CD8-4551-B00B-1FC5432D57E3}" type="slidenum">
              <a:rPr lang="en-SG" smtClean="0"/>
              <a:pPr/>
              <a:t>44</a:t>
            </a:fld>
            <a:endParaRPr lang="en-SG"/>
          </a:p>
        </p:txBody>
      </p:sp>
    </p:spTree>
    <p:extLst>
      <p:ext uri="{BB962C8B-B14F-4D97-AF65-F5344CB8AC3E}">
        <p14:creationId xmlns="" xmlns:p14="http://schemas.microsoft.com/office/powerpoint/2010/main" val="2416783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CBAC51DE-BCC3-4E24-A8E9-D277DE32F542}" type="datetimeFigureOut">
              <a:rPr lang="en-SG" smtClean="0"/>
              <a:pPr/>
              <a:t>2/26/2013</a:t>
            </a:fld>
            <a:endParaRPr lang="en-SG"/>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SG"/>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996306A-A582-49DE-ACF5-D9C27DBD0AE1}" type="slidenum">
              <a:rPr lang="en-SG" smtClean="0"/>
              <a:pPr/>
              <a:t>‹#›</a:t>
            </a:fld>
            <a:endParaRPr lang="en-SG"/>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AC51DE-BCC3-4E24-A8E9-D277DE32F542}"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CBAC51DE-BCC3-4E24-A8E9-D277DE32F542}"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41246231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126537527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235282704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Date Placeholder 4"/>
          <p:cNvSpPr>
            <a:spLocks noGrp="1"/>
          </p:cNvSpPr>
          <p:nvPr>
            <p:ph type="dt" sz="half" idx="10"/>
          </p:nvPr>
        </p:nvSpPr>
        <p:spPr/>
        <p:txBody>
          <a:bodyPr/>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11028355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7" name="Date Placeholder 6"/>
          <p:cNvSpPr>
            <a:spLocks noGrp="1"/>
          </p:cNvSpPr>
          <p:nvPr>
            <p:ph type="dt" sz="half" idx="10"/>
          </p:nvPr>
        </p:nvSpPr>
        <p:spPr/>
        <p:txBody>
          <a:bodyPr/>
          <a:lstStyle/>
          <a:p>
            <a:fld id="{6EF1E707-A977-4461-B903-F4CEA5F491E8}" type="datetimeFigureOut">
              <a:rPr lang="en-SG" smtClean="0"/>
              <a:pPr/>
              <a:t>2/26/2013</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29963695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Date Placeholder 2"/>
          <p:cNvSpPr>
            <a:spLocks noGrp="1"/>
          </p:cNvSpPr>
          <p:nvPr>
            <p:ph type="dt" sz="half" idx="10"/>
          </p:nvPr>
        </p:nvSpPr>
        <p:spPr/>
        <p:txBody>
          <a:bodyPr/>
          <a:lstStyle/>
          <a:p>
            <a:fld id="{6EF1E707-A977-4461-B903-F4CEA5F491E8}" type="datetimeFigureOut">
              <a:rPr lang="en-SG" smtClean="0"/>
              <a:pPr/>
              <a:t>2/26/2013</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61043569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F1E707-A977-4461-B903-F4CEA5F491E8}" type="datetimeFigureOut">
              <a:rPr lang="en-SG" smtClean="0"/>
              <a:pPr/>
              <a:t>2/26/2013</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72983747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4243909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CBAC51DE-BCC3-4E24-A8E9-D277DE32F542}"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83183139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120744530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79287816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Title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3765" y="4953000"/>
            <a:ext cx="9147765"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cstate="email">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fld id="{6EF1E707-A977-4461-B903-F4CEA5F491E8}" type="datetimeFigureOut">
              <a:rPr lang="en-SG" smtClean="0"/>
              <a:pPr/>
              <a:t>2/26/2013</a:t>
            </a:fld>
            <a:endParaRPr lang="en-SG"/>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endParaRPr lang="en-SG"/>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fld id="{D9AA899E-F5A2-4A1E-963C-CCA2F92021A2}" type="slidenum">
              <a:rPr lang="en-SG" smtClean="0"/>
              <a:pPr/>
              <a:t>‹#›</a:t>
            </a:fld>
            <a:endParaRPr lang="en-SG"/>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extLst/>
          </a:lstStyle>
          <a:p>
            <a:endParaRPr lang="en-SG"/>
          </a:p>
        </p:txBody>
      </p:sp>
      <p:sp>
        <p:nvSpPr>
          <p:cNvPr id="6" name="Slide Number Placeholder 5"/>
          <p:cNvSpPr>
            <a:spLocks noGrp="1"/>
          </p:cNvSpPr>
          <p:nvPr>
            <p:ph type="sldNum" sz="quarter" idx="12"/>
          </p:nvPr>
        </p:nvSpPr>
        <p:spPr/>
        <p:txBody>
          <a:bodyPr/>
          <a:lstStyle>
            <a:extLst/>
          </a:lstStyle>
          <a:p>
            <a:fld id="{D9AA899E-F5A2-4A1E-963C-CCA2F92021A2}" type="slidenum">
              <a:rPr lang="en-SG" smtClean="0"/>
              <a:pPr/>
              <a:t>‹#›</a:t>
            </a:fld>
            <a:endParaRPr lang="en-SG"/>
          </a:p>
        </p:txBody>
      </p:sp>
      <p:sp>
        <p:nvSpPr>
          <p:cNvPr id="7" name="Title 6"/>
          <p:cNvSpPr>
            <a:spLocks noGrp="1"/>
          </p:cNvSpPr>
          <p:nvPr>
            <p:ph type="title"/>
          </p:nvPr>
        </p:nvSpPr>
        <p:spPr/>
        <p:txBody>
          <a:bodyPr rtlCol="0"/>
          <a:lstStyle>
            <a:extLst/>
          </a:lstStyle>
          <a:p>
            <a:r>
              <a:rPr kumimoji="0" lang="en-US" smtClean="0"/>
              <a:t>Click to edit Master title style</a:t>
            </a:r>
            <a:endParaRPr kumimoji="0" lang="en-US"/>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extLst/>
          </a:lstStyle>
          <a:p>
            <a:endParaRPr lang="en-SG"/>
          </a:p>
        </p:txBody>
      </p:sp>
      <p:sp>
        <p:nvSpPr>
          <p:cNvPr id="6" name="Slide Number Placeholder 5"/>
          <p:cNvSpPr>
            <a:spLocks noGrp="1"/>
          </p:cNvSpPr>
          <p:nvPr>
            <p:ph type="sldNum" sz="quarter" idx="12"/>
          </p:nvPr>
        </p:nvSpPr>
        <p:spPr/>
        <p:txBody>
          <a:bodyPr/>
          <a:lstStyle>
            <a:extLst/>
          </a:lstStyle>
          <a:p>
            <a:fld id="{D9AA899E-F5A2-4A1E-963C-CCA2F92021A2}" type="slidenum">
              <a:rPr lang="en-SG" smtClean="0"/>
              <a:pPr/>
              <a:t>‹#›</a:t>
            </a:fld>
            <a:endParaRPr lang="en-SG"/>
          </a:p>
        </p:txBody>
      </p:sp>
      <p:sp>
        <p:nvSpPr>
          <p:cNvPr id="7" name="Chevron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Chevron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extLst/>
          </a:lstStyle>
          <a:p>
            <a:endParaRPr lang="en-SG"/>
          </a:p>
        </p:txBody>
      </p:sp>
      <p:sp>
        <p:nvSpPr>
          <p:cNvPr id="7" name="Slide Number Placeholder 6"/>
          <p:cNvSpPr>
            <a:spLocks noGrp="1"/>
          </p:cNvSpPr>
          <p:nvPr>
            <p:ph type="sldNum" sz="quarter" idx="12"/>
          </p:nvPr>
        </p:nvSpPr>
        <p:spPr/>
        <p:txBody>
          <a:bodyPr/>
          <a:lstStyle>
            <a:extLst/>
          </a:lstStyle>
          <a:p>
            <a:fld id="{D9AA899E-F5A2-4A1E-963C-CCA2F92021A2}" type="slidenum">
              <a:rPr lang="en-SG" smtClean="0"/>
              <a:pPr/>
              <a:t>‹#›</a:t>
            </a:fld>
            <a:endParaRPr lang="en-SG"/>
          </a:p>
        </p:txBody>
      </p:sp>
      <p:sp>
        <p:nvSpPr>
          <p:cNvPr id="8" name="Title 7"/>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8229600"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8" name="Footer Placeholder 7"/>
          <p:cNvSpPr>
            <a:spLocks noGrp="1"/>
          </p:cNvSpPr>
          <p:nvPr>
            <p:ph type="ftr" sz="quarter" idx="11"/>
          </p:nvPr>
        </p:nvSpPr>
        <p:spPr/>
        <p:txBody>
          <a:bodyPr/>
          <a:lstStyle>
            <a:extLst/>
          </a:lstStyle>
          <a:p>
            <a:endParaRPr lang="en-SG"/>
          </a:p>
        </p:txBody>
      </p:sp>
      <p:sp>
        <p:nvSpPr>
          <p:cNvPr id="9" name="Slide Number Placeholder 8"/>
          <p:cNvSpPr>
            <a:spLocks noGrp="1"/>
          </p:cNvSpPr>
          <p:nvPr>
            <p:ph type="sldNum" sz="quarter" idx="12"/>
          </p:nvPr>
        </p:nvSpPr>
        <p:spPr/>
        <p:txBody>
          <a:bodyPr/>
          <a:lstStyle>
            <a:extLst/>
          </a:lstStyle>
          <a:p>
            <a:fld id="{D9AA899E-F5A2-4A1E-963C-CCA2F92021A2}" type="slidenum">
              <a:rPr lang="en-SG" smtClean="0"/>
              <a:pPr/>
              <a:t>‹#›</a:t>
            </a:fld>
            <a:endParaRPr lang="en-SG"/>
          </a:p>
        </p:txBody>
      </p:sp>
    </p:spTree>
  </p:cSld>
  <p:clrMapOvr>
    <a:overrideClrMapping bg1="lt1" tx1="dk1" bg2="lt2" tx2="dk2" accent1="accent1" accent2="accent2" accent3="accent3" accent4="accent4" accent5="accent5" accent6="accent6" hlink="hlink" folHlink="folHlink"/>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4" name="Footer Placeholder 3"/>
          <p:cNvSpPr>
            <a:spLocks noGrp="1"/>
          </p:cNvSpPr>
          <p:nvPr>
            <p:ph type="ftr" sz="quarter" idx="11"/>
          </p:nvPr>
        </p:nvSpPr>
        <p:spPr/>
        <p:txBody>
          <a:bodyPr/>
          <a:lstStyle>
            <a:extLst/>
          </a:lstStyle>
          <a:p>
            <a:endParaRPr lang="en-SG"/>
          </a:p>
        </p:txBody>
      </p:sp>
      <p:sp>
        <p:nvSpPr>
          <p:cNvPr id="5" name="Slide Number Placeholder 4"/>
          <p:cNvSpPr>
            <a:spLocks noGrp="1"/>
          </p:cNvSpPr>
          <p:nvPr>
            <p:ph type="sldNum" sz="quarter" idx="12"/>
          </p:nvPr>
        </p:nvSpPr>
        <p:spPr/>
        <p:txBody>
          <a:bodyPr/>
          <a:lstStyle>
            <a:extLst/>
          </a:lstStyle>
          <a:p>
            <a:fld id="{D9AA899E-F5A2-4A1E-963C-CCA2F92021A2}" type="slidenum">
              <a:rPr lang="en-SG" smtClean="0"/>
              <a:pPr/>
              <a:t>‹#›</a:t>
            </a:fld>
            <a:endParaRPr lang="en-SG"/>
          </a:p>
        </p:txBody>
      </p:sp>
      <p:sp>
        <p:nvSpPr>
          <p:cNvPr id="6" name="Title 5"/>
          <p:cNvSpPr>
            <a:spLocks noGrp="1"/>
          </p:cNvSpPr>
          <p:nvPr>
            <p:ph type="title"/>
          </p:nvPr>
        </p:nvSpPr>
        <p:spPr/>
        <p:txBody>
          <a:bodyPr rtlCol="0"/>
          <a:lstStyle>
            <a:extLst/>
          </a:lstStyle>
          <a:p>
            <a:r>
              <a:rPr kumimoji="0" lang="en-US" smtClean="0"/>
              <a:t>Click to edit Master title style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3" name="Footer Placeholder 2"/>
          <p:cNvSpPr>
            <a:spLocks noGrp="1"/>
          </p:cNvSpPr>
          <p:nvPr>
            <p:ph type="ftr" sz="quarter" idx="11"/>
          </p:nvPr>
        </p:nvSpPr>
        <p:spPr/>
        <p:txBody>
          <a:bodyPr/>
          <a:lstStyle>
            <a:extLst/>
          </a:lstStyle>
          <a:p>
            <a:endParaRPr lang="en-SG"/>
          </a:p>
        </p:txBody>
      </p:sp>
      <p:sp>
        <p:nvSpPr>
          <p:cNvPr id="4" name="Slide Number Placeholder 3"/>
          <p:cNvSpPr>
            <a:spLocks noGrp="1"/>
          </p:cNvSpPr>
          <p:nvPr>
            <p:ph type="sldNum" sz="quarter" idx="12"/>
          </p:nvPr>
        </p:nvSpPr>
        <p:spPr/>
        <p:txBody>
          <a:bodyPr/>
          <a:lstStyle>
            <a:extLst/>
          </a:lstStyle>
          <a:p>
            <a:fld id="{D9AA899E-F5A2-4A1E-963C-CCA2F92021A2}" type="slidenum">
              <a:rPr lang="en-SG" smtClean="0"/>
              <a:pPr/>
              <a:t>‹#›</a:t>
            </a:fld>
            <a:endParaRPr lang="en-SG"/>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CBAC51DE-BCC3-4E24-A8E9-D277DE32F542}"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6727032" y="6407944"/>
            <a:ext cx="1920240" cy="365760"/>
          </a:xfrm>
        </p:spPr>
        <p:txBody>
          <a:bodyPr/>
          <a:lstStyle>
            <a:extLst/>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extLst/>
          </a:lstStyle>
          <a:p>
            <a:endParaRPr lang="en-SG"/>
          </a:p>
        </p:txBody>
      </p:sp>
      <p:sp>
        <p:nvSpPr>
          <p:cNvPr id="7" name="Slide Number Placeholder 6"/>
          <p:cNvSpPr>
            <a:spLocks noGrp="1"/>
          </p:cNvSpPr>
          <p:nvPr>
            <p:ph type="sldNum" sz="quarter" idx="12"/>
          </p:nvPr>
        </p:nvSpPr>
        <p:spPr/>
        <p:txBody>
          <a:bodyPr/>
          <a:lstStyle>
            <a:extLst/>
          </a:lstStyle>
          <a:p>
            <a:fld id="{D9AA899E-F5A2-4A1E-963C-CCA2F92021A2}" type="slidenum">
              <a:rPr lang="en-SG" smtClean="0"/>
              <a:pPr/>
              <a:t>‹#›</a:t>
            </a:fld>
            <a:endParaRPr lang="en-SG"/>
          </a:p>
        </p:txBody>
      </p:sp>
    </p:spTree>
  </p:cSld>
  <p:clrMapOvr>
    <a:overrideClrMapping bg1="lt1" tx1="dk1" bg2="lt2" tx2="dk2" accent1="accent1" accent2="accent2" accent3="accent3" accent4="accent4" accent5="accent5" accent6="accent6" hlink="hlink" folHlink="folHlink"/>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en-SG"/>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fld id="{D9AA899E-F5A2-4A1E-963C-CCA2F92021A2}" type="slidenum">
              <a:rPr lang="en-SG" smtClean="0"/>
              <a:pPr/>
              <a:t>‹#›</a:t>
            </a:fld>
            <a:endParaRPr lang="en-SG"/>
          </a:p>
        </p:txBody>
      </p:sp>
      <p:sp>
        <p:nvSpPr>
          <p:cNvPr id="2" name="Title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Freeform 8"/>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Right Triangle 9"/>
          <p:cNvSpPr>
            <a:spLocks/>
          </p:cNvSpPr>
          <p:nvPr/>
        </p:nvSpPr>
        <p:spPr bwMode="auto">
          <a:xfrm>
            <a:off x="-6042" y="5791253"/>
            <a:ext cx="3402314" cy="1080868"/>
          </a:xfrm>
          <a:prstGeom prst="rtTriangle">
            <a:avLst/>
          </a:prstGeom>
          <a:blipFill>
            <a:blip r:embed="rId2" cstate="email">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Straight Connector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Chevron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1481329"/>
            <a:ext cx="8229600" cy="4386071"/>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extLst/>
          </a:lstStyle>
          <a:p>
            <a:endParaRPr lang="en-SG"/>
          </a:p>
        </p:txBody>
      </p:sp>
      <p:sp>
        <p:nvSpPr>
          <p:cNvPr id="6" name="Slide Number Placeholder 5"/>
          <p:cNvSpPr>
            <a:spLocks noGrp="1"/>
          </p:cNvSpPr>
          <p:nvPr>
            <p:ph type="sldNum" sz="quarter" idx="12"/>
          </p:nvPr>
        </p:nvSpPr>
        <p:spPr/>
        <p:txBody>
          <a:bodyPr/>
          <a:lstStyle>
            <a:extLst/>
          </a:lstStyle>
          <a:p>
            <a:fld id="{D9AA899E-F5A2-4A1E-963C-CCA2F92021A2}" type="slidenum">
              <a:rPr lang="en-SG" smtClean="0"/>
              <a:pPr/>
              <a:t>‹#›</a:t>
            </a:fld>
            <a:endParaRPr lang="en-SG"/>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44013" y="274640"/>
            <a:ext cx="1777470" cy="5592761"/>
          </a:xfrm>
        </p:spPr>
        <p:txBody>
          <a:bodyPr vert="eaVert"/>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41"/>
            <a:ext cx="6324600" cy="5592760"/>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extLst/>
          </a:lstStyle>
          <a:p>
            <a:endParaRPr lang="en-SG"/>
          </a:p>
        </p:txBody>
      </p:sp>
      <p:sp>
        <p:nvSpPr>
          <p:cNvPr id="6" name="Slide Number Placeholder 5"/>
          <p:cNvSpPr>
            <a:spLocks noGrp="1"/>
          </p:cNvSpPr>
          <p:nvPr>
            <p:ph type="sldNum" sz="quarter" idx="12"/>
          </p:nvPr>
        </p:nvSpPr>
        <p:spPr/>
        <p:txBody>
          <a:bodyPr/>
          <a:lstStyle>
            <a:extLst/>
          </a:lstStyle>
          <a:p>
            <a:fld id="{D9AA899E-F5A2-4A1E-963C-CCA2F92021A2}" type="slidenum">
              <a:rPr lang="en-SG" smtClean="0"/>
              <a:pPr/>
              <a:t>‹#›</a:t>
            </a:fld>
            <a:endParaRPr lang="en-SG"/>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SG"/>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242688146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34214656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SG"/>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96716694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Date Placeholder 4"/>
          <p:cNvSpPr>
            <a:spLocks noGrp="1"/>
          </p:cNvSpPr>
          <p:nvPr>
            <p:ph type="dt" sz="half" idx="10"/>
          </p:nvPr>
        </p:nvSpPr>
        <p:spPr/>
        <p:txBody>
          <a:bodyPr/>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28270504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SG"/>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7" name="Date Placeholder 6"/>
          <p:cNvSpPr>
            <a:spLocks noGrp="1"/>
          </p:cNvSpPr>
          <p:nvPr>
            <p:ph type="dt" sz="half" idx="10"/>
          </p:nvPr>
        </p:nvSpPr>
        <p:spPr/>
        <p:txBody>
          <a:bodyPr/>
          <a:lstStyle/>
          <a:p>
            <a:fld id="{6EF1E707-A977-4461-B903-F4CEA5F491E8}" type="datetimeFigureOut">
              <a:rPr lang="en-SG" smtClean="0"/>
              <a:pPr/>
              <a:t>2/26/2013</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04805393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Date Placeholder 2"/>
          <p:cNvSpPr>
            <a:spLocks noGrp="1"/>
          </p:cNvSpPr>
          <p:nvPr>
            <p:ph type="dt" sz="half" idx="10"/>
          </p:nvPr>
        </p:nvSpPr>
        <p:spPr/>
        <p:txBody>
          <a:bodyPr/>
          <a:lstStyle/>
          <a:p>
            <a:fld id="{6EF1E707-A977-4461-B903-F4CEA5F491E8}" type="datetimeFigureOut">
              <a:rPr lang="en-SG" smtClean="0"/>
              <a:pPr/>
              <a:t>2/26/2013</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310943658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CBAC51DE-BCC3-4E24-A8E9-D277DE32F542}" type="datetimeFigureOut">
              <a:rPr lang="en-SG" smtClean="0"/>
              <a:pPr/>
              <a:t>2/26/2013</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996306A-A582-49DE-ACF5-D9C27DBD0AE1}" type="slidenum">
              <a:rPr lang="en-SG" smtClean="0"/>
              <a:pPr/>
              <a:t>‹#›</a:t>
            </a:fld>
            <a:endParaRPr lang="en-SG"/>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EF1E707-A977-4461-B903-F4CEA5F491E8}" type="datetimeFigureOut">
              <a:rPr lang="en-SG" smtClean="0"/>
              <a:pPr/>
              <a:t>2/26/2013</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84056480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SG"/>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428881757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SG"/>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G"/>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EF1E707-A977-4461-B903-F4CEA5F491E8}" type="datetimeFigureOut">
              <a:rPr lang="en-SG" smtClean="0"/>
              <a:pPr/>
              <a:t>2/26/2013</a:t>
            </a:fld>
            <a:endParaRPr lang="en-SG"/>
          </a:p>
        </p:txBody>
      </p:sp>
      <p:sp>
        <p:nvSpPr>
          <p:cNvPr id="6" name="Footer Placeholder 5"/>
          <p:cNvSpPr>
            <a:spLocks noGrp="1"/>
          </p:cNvSpPr>
          <p:nvPr>
            <p:ph type="ftr" sz="quarter" idx="11"/>
          </p:nvPr>
        </p:nvSpPr>
        <p:spPr/>
        <p:txBody>
          <a:bodyPr/>
          <a:lstStyle/>
          <a:p>
            <a:endParaRPr lang="en-SG"/>
          </a:p>
        </p:txBody>
      </p:sp>
      <p:sp>
        <p:nvSpPr>
          <p:cNvPr id="7" name="Slide Number Placeholder 6"/>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1088673957"/>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SG"/>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17398082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SG"/>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10"/>
          </p:nvPr>
        </p:nvSpPr>
        <p:spPr/>
        <p:txBody>
          <a:bodyPr/>
          <a:lstStyle/>
          <a:p>
            <a:fld id="{6EF1E707-A977-4461-B903-F4CEA5F491E8}" type="datetimeFigureOut">
              <a:rPr lang="en-SG" smtClean="0"/>
              <a:pPr/>
              <a:t>2/26/2013</a:t>
            </a:fld>
            <a:endParaRPr lang="en-SG"/>
          </a:p>
        </p:txBody>
      </p:sp>
      <p:sp>
        <p:nvSpPr>
          <p:cNvPr id="5" name="Footer Placeholder 4"/>
          <p:cNvSpPr>
            <a:spLocks noGrp="1"/>
          </p:cNvSpPr>
          <p:nvPr>
            <p:ph type="ftr" sz="quarter" idx="11"/>
          </p:nvPr>
        </p:nvSpPr>
        <p:spPr/>
        <p:txBody>
          <a:bodyPr/>
          <a:lstStyle/>
          <a:p>
            <a:endParaRPr lang="en-SG"/>
          </a:p>
        </p:txBody>
      </p:sp>
      <p:sp>
        <p:nvSpPr>
          <p:cNvPr id="6" name="Slide Number Placeholder 5"/>
          <p:cNvSpPr>
            <a:spLocks noGrp="1"/>
          </p:cNvSpPr>
          <p:nvPr>
            <p:ph type="sldNum" sz="quarter" idx="12"/>
          </p:nvPr>
        </p:nvSpPr>
        <p:spPr/>
        <p:txBody>
          <a:body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9652135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CBAC51DE-BCC3-4E24-A8E9-D277DE32F542}" type="datetimeFigureOut">
              <a:rPr lang="en-SG" smtClean="0"/>
              <a:pPr/>
              <a:t>2/26/2013</a:t>
            </a:fld>
            <a:endParaRPr lang="en-SG"/>
          </a:p>
        </p:txBody>
      </p:sp>
      <p:sp>
        <p:nvSpPr>
          <p:cNvPr id="8" name="Footer Placeholder 7"/>
          <p:cNvSpPr>
            <a:spLocks noGrp="1"/>
          </p:cNvSpPr>
          <p:nvPr>
            <p:ph type="ftr" sz="quarter" idx="11"/>
          </p:nvPr>
        </p:nvSpPr>
        <p:spPr/>
        <p:txBody>
          <a:bodyPr/>
          <a:lstStyle/>
          <a:p>
            <a:endParaRPr lang="en-SG"/>
          </a:p>
        </p:txBody>
      </p:sp>
      <p:sp>
        <p:nvSpPr>
          <p:cNvPr id="9" name="Slide Number Placeholder 8"/>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CBAC51DE-BCC3-4E24-A8E9-D277DE32F542}" type="datetimeFigureOut">
              <a:rPr lang="en-SG" smtClean="0"/>
              <a:pPr/>
              <a:t>2/26/2013</a:t>
            </a:fld>
            <a:endParaRPr lang="en-SG"/>
          </a:p>
        </p:txBody>
      </p:sp>
      <p:sp>
        <p:nvSpPr>
          <p:cNvPr id="4" name="Footer Placeholder 3"/>
          <p:cNvSpPr>
            <a:spLocks noGrp="1"/>
          </p:cNvSpPr>
          <p:nvPr>
            <p:ph type="ftr" sz="quarter" idx="11"/>
          </p:nvPr>
        </p:nvSpPr>
        <p:spPr/>
        <p:txBody>
          <a:bodyPr/>
          <a:lstStyle/>
          <a:p>
            <a:endParaRPr lang="en-SG"/>
          </a:p>
        </p:txBody>
      </p:sp>
      <p:sp>
        <p:nvSpPr>
          <p:cNvPr id="5" name="Slide Number Placeholder 4"/>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BAC51DE-BCC3-4E24-A8E9-D277DE32F542}" type="datetimeFigureOut">
              <a:rPr lang="en-SG" smtClean="0"/>
              <a:pPr/>
              <a:t>2/26/2013</a:t>
            </a:fld>
            <a:endParaRPr lang="en-SG"/>
          </a:p>
        </p:txBody>
      </p:sp>
      <p:sp>
        <p:nvSpPr>
          <p:cNvPr id="3" name="Footer Placeholder 2"/>
          <p:cNvSpPr>
            <a:spLocks noGrp="1"/>
          </p:cNvSpPr>
          <p:nvPr>
            <p:ph type="ftr" sz="quarter" idx="11"/>
          </p:nvPr>
        </p:nvSpPr>
        <p:spPr/>
        <p:txBody>
          <a:bodyPr/>
          <a:lstStyle/>
          <a:p>
            <a:endParaRPr lang="en-SG"/>
          </a:p>
        </p:txBody>
      </p:sp>
      <p:sp>
        <p:nvSpPr>
          <p:cNvPr id="4" name="Slide Number Placeholder 3"/>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CBAC51DE-BCC3-4E24-A8E9-D277DE32F542}" type="datetimeFigureOut">
              <a:rPr lang="en-SG" smtClean="0"/>
              <a:pPr/>
              <a:t>2/26/2013</a:t>
            </a:fld>
            <a:endParaRPr lang="en-SG"/>
          </a:p>
        </p:txBody>
      </p:sp>
      <p:sp>
        <p:nvSpPr>
          <p:cNvPr id="7" name="Slide Number Placeholder 6"/>
          <p:cNvSpPr>
            <a:spLocks noGrp="1"/>
          </p:cNvSpPr>
          <p:nvPr>
            <p:ph type="sldNum" sz="quarter" idx="12"/>
          </p:nvPr>
        </p:nvSpPr>
        <p:spPr/>
        <p:txBody>
          <a:bodyPr/>
          <a:lstStyle/>
          <a:p>
            <a:fld id="{D996306A-A582-49DE-ACF5-D9C27DBD0AE1}" type="slidenum">
              <a:rPr lang="en-SG" smtClean="0"/>
              <a:pPr/>
              <a:t>‹#›</a:t>
            </a:fld>
            <a:endParaRPr lang="en-SG"/>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SG"/>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CBAC51DE-BCC3-4E24-A8E9-D277DE32F542}" type="datetimeFigureOut">
              <a:rPr lang="en-SG" smtClean="0"/>
              <a:pPr/>
              <a:t>2/26/2013</a:t>
            </a:fld>
            <a:endParaRPr lang="en-SG"/>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SG"/>
          </a:p>
        </p:txBody>
      </p:sp>
      <p:sp>
        <p:nvSpPr>
          <p:cNvPr id="7" name="Slide Number Placeholder 6"/>
          <p:cNvSpPr>
            <a:spLocks noGrp="1"/>
          </p:cNvSpPr>
          <p:nvPr>
            <p:ph type="sldNum" sz="quarter" idx="12"/>
          </p:nvPr>
        </p:nvSpPr>
        <p:spPr/>
        <p:txBody>
          <a:bodyPr/>
          <a:lstStyle/>
          <a:p>
            <a:fld id="{D996306A-A582-49DE-ACF5-D9C27DBD0AE1}" type="slidenum">
              <a:rPr lang="en-SG" smtClean="0"/>
              <a:pPr/>
              <a:t>‹#›</a:t>
            </a:fld>
            <a:endParaRPr lang="en-SG"/>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2.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CBAC51DE-BCC3-4E24-A8E9-D277DE32F542}" type="datetimeFigureOut">
              <a:rPr lang="en-SG" smtClean="0"/>
              <a:pPr/>
              <a:t>2/26/2013</a:t>
            </a:fld>
            <a:endParaRPr lang="en-SG"/>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SG"/>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996306A-A582-49DE-ACF5-D9C27DBD0AE1}" type="slidenum">
              <a:rPr lang="en-SG" smtClean="0"/>
              <a:pPr/>
              <a:t>‹#›</a:t>
            </a:fld>
            <a:endParaRPr lang="en-SG"/>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S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EF1E707-A977-4461-B903-F4CEA5F491E8}" type="datetimeFigureOut">
              <a:rPr lang="en-SG" smtClean="0"/>
              <a:pPr/>
              <a:t>2/26/2013</a:t>
            </a:fld>
            <a:endParaRPr lang="en-S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AA899E-F5A2-4A1E-963C-CCA2F92021A2}" type="slidenum">
              <a:rPr lang="en-SG" smtClean="0"/>
              <a:pPr/>
              <a:t>‹#›</a:t>
            </a:fld>
            <a:endParaRPr lang="en-SG"/>
          </a:p>
        </p:txBody>
      </p:sp>
    </p:spTree>
    <p:extLst>
      <p:ext uri="{BB962C8B-B14F-4D97-AF65-F5344CB8AC3E}">
        <p14:creationId xmlns="" xmlns:p14="http://schemas.microsoft.com/office/powerpoint/2010/main" val="789810933"/>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499273" y="5944936"/>
            <a:ext cx="4940624"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Freeform 11"/>
          <p:cNvSpPr>
            <a:spLocks/>
          </p:cNvSpPr>
          <p:nvPr/>
        </p:nvSpPr>
        <p:spPr bwMode="auto">
          <a:xfrm>
            <a:off x="485717" y="5939011"/>
            <a:ext cx="369045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Right Triangle 13"/>
          <p:cNvSpPr>
            <a:spLocks/>
          </p:cNvSpPr>
          <p:nvPr/>
        </p:nvSpPr>
        <p:spPr bwMode="auto">
          <a:xfrm>
            <a:off x="-6042" y="5791253"/>
            <a:ext cx="3402314" cy="1080868"/>
          </a:xfrm>
          <a:prstGeom prst="rtTriangle">
            <a:avLst/>
          </a:prstGeom>
          <a:blipFill>
            <a:blip r:embed="rId13" cstate="email">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Straight Connector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CBAC51DE-BCC3-4E24-A8E9-D277DE32F542}" type="datetimeFigureOut">
              <a:rPr lang="en-SG" smtClean="0"/>
              <a:pPr/>
              <a:t>2/26/2013</a:t>
            </a:fld>
            <a:endParaRPr lang="en-SG"/>
          </a:p>
        </p:txBody>
      </p:sp>
      <p:sp>
        <p:nvSpPr>
          <p:cNvPr id="22" name="Footer Placeholder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en-SG"/>
          </a:p>
        </p:txBody>
      </p:sp>
      <p:sp>
        <p:nvSpPr>
          <p:cNvPr id="18" name="Slide Number Placeholder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D996306A-A582-49DE-ACF5-D9C27DBD0AE1}" type="slidenum">
              <a:rPr lang="en-SG" smtClean="0"/>
              <a:pPr/>
              <a:t>‹#›</a:t>
            </a:fld>
            <a:endParaRPr lang="en-SG"/>
          </a:p>
        </p:txBody>
      </p:sp>
    </p:spTree>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SG"/>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SG"/>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BAC51DE-BCC3-4E24-A8E9-D277DE32F542}" type="datetimeFigureOut">
              <a:rPr lang="en-SG" smtClean="0"/>
              <a:pPr/>
              <a:t>2/26/2013</a:t>
            </a:fld>
            <a:endParaRPr lang="en-SG"/>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G"/>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996306A-A582-49DE-ACF5-D9C27DBD0AE1}" type="slidenum">
              <a:rPr lang="en-SG" smtClean="0"/>
              <a:pPr/>
              <a:t>‹#›</a:t>
            </a:fld>
            <a:endParaRPr lang="en-SG"/>
          </a:p>
        </p:txBody>
      </p:sp>
    </p:spTree>
    <p:extLst>
      <p:ext uri="{BB962C8B-B14F-4D97-AF65-F5344CB8AC3E}">
        <p14:creationId xmlns="" xmlns:p14="http://schemas.microsoft.com/office/powerpoint/2010/main" val="3262614708"/>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3.xml"/></Relationships>
</file>

<file path=ppt/slides/_rels/slide100.xml.rels><?xml version="1.0" encoding="UTF-8" standalone="yes"?>
<Relationships xmlns="http://schemas.openxmlformats.org/package/2006/relationships"><Relationship Id="rId2" Type="http://schemas.openxmlformats.org/officeDocument/2006/relationships/image" Target="../media/image108.jpeg"/><Relationship Id="rId1" Type="http://schemas.openxmlformats.org/officeDocument/2006/relationships/slideLayout" Target="../slideLayouts/slideLayout35.xml"/></Relationships>
</file>

<file path=ppt/slides/_rels/slide101.xml.rels><?xml version="1.0" encoding="UTF-8" standalone="yes"?>
<Relationships xmlns="http://schemas.openxmlformats.org/package/2006/relationships"><Relationship Id="rId2" Type="http://schemas.openxmlformats.org/officeDocument/2006/relationships/image" Target="../media/image109.jpeg"/><Relationship Id="rId1" Type="http://schemas.openxmlformats.org/officeDocument/2006/relationships/slideLayout" Target="../slideLayouts/slideLayout35.xml"/></Relationships>
</file>

<file path=ppt/slides/_rels/slide102.xml.rels><?xml version="1.0" encoding="UTF-8" standalone="yes"?>
<Relationships xmlns="http://schemas.openxmlformats.org/package/2006/relationships"><Relationship Id="rId2" Type="http://schemas.openxmlformats.org/officeDocument/2006/relationships/image" Target="../media/image110.jpeg"/><Relationship Id="rId1" Type="http://schemas.openxmlformats.org/officeDocument/2006/relationships/slideLayout" Target="../slideLayouts/slideLayout35.xml"/></Relationships>
</file>

<file path=ppt/slides/_rels/slide103.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5.xml"/></Relationships>
</file>

<file path=ppt/slides/_rels/slide104.xml.rels><?xml version="1.0" encoding="UTF-8" standalone="yes"?>
<Relationships xmlns="http://schemas.openxmlformats.org/package/2006/relationships"><Relationship Id="rId2" Type="http://schemas.openxmlformats.org/officeDocument/2006/relationships/image" Target="../media/image112.jpeg"/><Relationship Id="rId1" Type="http://schemas.openxmlformats.org/officeDocument/2006/relationships/slideLayout" Target="../slideLayouts/slideLayout35.xml"/></Relationships>
</file>

<file path=ppt/slides/_rels/slide105.xml.rels><?xml version="1.0" encoding="UTF-8" standalone="yes"?>
<Relationships xmlns="http://schemas.openxmlformats.org/package/2006/relationships"><Relationship Id="rId2" Type="http://schemas.openxmlformats.org/officeDocument/2006/relationships/image" Target="../media/image113.jpeg"/><Relationship Id="rId1" Type="http://schemas.openxmlformats.org/officeDocument/2006/relationships/slideLayout" Target="../slideLayouts/slideLayout35.xml"/></Relationships>
</file>

<file path=ppt/slides/_rels/slide106.xml.rels><?xml version="1.0" encoding="UTF-8" standalone="yes"?>
<Relationships xmlns="http://schemas.openxmlformats.org/package/2006/relationships"><Relationship Id="rId2" Type="http://schemas.openxmlformats.org/officeDocument/2006/relationships/image" Target="../media/image114.jpeg"/><Relationship Id="rId1" Type="http://schemas.openxmlformats.org/officeDocument/2006/relationships/slideLayout" Target="../slideLayouts/slideLayout35.xml"/></Relationships>
</file>

<file path=ppt/slides/_rels/slide107.xml.rels><?xml version="1.0" encoding="UTF-8" standalone="yes"?>
<Relationships xmlns="http://schemas.openxmlformats.org/package/2006/relationships"><Relationship Id="rId2" Type="http://schemas.openxmlformats.org/officeDocument/2006/relationships/image" Target="../media/image115.png"/><Relationship Id="rId1" Type="http://schemas.openxmlformats.org/officeDocument/2006/relationships/slideLayout" Target="../slideLayouts/slideLayout35.xml"/></Relationships>
</file>

<file path=ppt/slides/_rels/slide108.xml.rels><?xml version="1.0" encoding="UTF-8" standalone="yes"?>
<Relationships xmlns="http://schemas.openxmlformats.org/package/2006/relationships"><Relationship Id="rId2" Type="http://schemas.openxmlformats.org/officeDocument/2006/relationships/image" Target="../media/image116.jpeg"/><Relationship Id="rId1" Type="http://schemas.openxmlformats.org/officeDocument/2006/relationships/slideLayout" Target="../slideLayouts/slideLayout35.xml"/></Relationships>
</file>

<file path=ppt/slides/_rels/slide109.xml.rels><?xml version="1.0" encoding="UTF-8" standalone="yes"?>
<Relationships xmlns="http://schemas.openxmlformats.org/package/2006/relationships"><Relationship Id="rId2" Type="http://schemas.openxmlformats.org/officeDocument/2006/relationships/image" Target="../media/image117.jpeg"/><Relationship Id="rId1" Type="http://schemas.openxmlformats.org/officeDocument/2006/relationships/slideLayout" Target="../slideLayouts/slideLayout35.xml"/></Relationships>
</file>

<file path=ppt/slides/_rels/slide1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8.xml"/></Relationships>
</file>

<file path=ppt/slides/_rels/slide110.xml.rels><?xml version="1.0" encoding="UTF-8" standalone="yes"?>
<Relationships xmlns="http://schemas.openxmlformats.org/package/2006/relationships"><Relationship Id="rId2" Type="http://schemas.openxmlformats.org/officeDocument/2006/relationships/image" Target="../media/image118.jpeg"/><Relationship Id="rId1" Type="http://schemas.openxmlformats.org/officeDocument/2006/relationships/slideLayout" Target="../slideLayouts/slideLayout35.xml"/></Relationships>
</file>

<file path=ppt/slides/_rels/slide111.xml.rels><?xml version="1.0" encoding="UTF-8" standalone="yes"?>
<Relationships xmlns="http://schemas.openxmlformats.org/package/2006/relationships"><Relationship Id="rId2" Type="http://schemas.openxmlformats.org/officeDocument/2006/relationships/image" Target="../media/image119.jpeg"/><Relationship Id="rId1" Type="http://schemas.openxmlformats.org/officeDocument/2006/relationships/slideLayout" Target="../slideLayouts/slideLayout35.xml"/></Relationships>
</file>

<file path=ppt/slides/_rels/slide112.xml.rels><?xml version="1.0" encoding="UTF-8" standalone="yes"?>
<Relationships xmlns="http://schemas.openxmlformats.org/package/2006/relationships"><Relationship Id="rId2" Type="http://schemas.openxmlformats.org/officeDocument/2006/relationships/image" Target="../media/image120.jpeg"/><Relationship Id="rId1" Type="http://schemas.openxmlformats.org/officeDocument/2006/relationships/slideLayout" Target="../slideLayouts/slideLayout35.xml"/></Relationships>
</file>

<file path=ppt/slides/_rels/slide113.xml.rels><?xml version="1.0" encoding="UTF-8" standalone="yes"?>
<Relationships xmlns="http://schemas.openxmlformats.org/package/2006/relationships"><Relationship Id="rId2" Type="http://schemas.openxmlformats.org/officeDocument/2006/relationships/image" Target="../media/image121.jpeg"/><Relationship Id="rId1" Type="http://schemas.openxmlformats.org/officeDocument/2006/relationships/slideLayout" Target="../slideLayouts/slideLayout35.xml"/></Relationships>
</file>

<file path=ppt/slides/_rels/slide114.xml.rels><?xml version="1.0" encoding="UTF-8" standalone="yes"?>
<Relationships xmlns="http://schemas.openxmlformats.org/package/2006/relationships"><Relationship Id="rId3" Type="http://schemas.openxmlformats.org/officeDocument/2006/relationships/image" Target="../media/image123.jpeg"/><Relationship Id="rId2" Type="http://schemas.openxmlformats.org/officeDocument/2006/relationships/image" Target="../media/image122.jpeg"/><Relationship Id="rId1" Type="http://schemas.openxmlformats.org/officeDocument/2006/relationships/slideLayout" Target="../slideLayouts/slideLayout35.xml"/></Relationships>
</file>

<file path=ppt/slides/_rels/slide115.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35.xml"/><Relationship Id="rId5" Type="http://schemas.openxmlformats.org/officeDocument/2006/relationships/image" Target="../media/image127.png"/><Relationship Id="rId4" Type="http://schemas.openxmlformats.org/officeDocument/2006/relationships/image" Target="../media/image126.jpeg"/></Relationships>
</file>

<file path=ppt/slides/_rels/slide116.xml.rels><?xml version="1.0" encoding="UTF-8" standalone="yes"?>
<Relationships xmlns="http://schemas.openxmlformats.org/package/2006/relationships"><Relationship Id="rId2" Type="http://schemas.openxmlformats.org/officeDocument/2006/relationships/image" Target="../media/image128.jpeg"/><Relationship Id="rId1" Type="http://schemas.openxmlformats.org/officeDocument/2006/relationships/slideLayout" Target="../slideLayouts/slideLayout35.xml"/></Relationships>
</file>

<file path=ppt/slides/_rels/slide117.xml.rels><?xml version="1.0" encoding="UTF-8" standalone="yes"?>
<Relationships xmlns="http://schemas.openxmlformats.org/package/2006/relationships"><Relationship Id="rId2" Type="http://schemas.openxmlformats.org/officeDocument/2006/relationships/image" Target="../media/image129.jpeg"/><Relationship Id="rId1" Type="http://schemas.openxmlformats.org/officeDocument/2006/relationships/slideLayout" Target="../slideLayouts/slideLayout35.xml"/></Relationships>
</file>

<file path=ppt/slides/_rels/slide118.xml.rels><?xml version="1.0" encoding="UTF-8" standalone="yes"?>
<Relationships xmlns="http://schemas.openxmlformats.org/package/2006/relationships"><Relationship Id="rId2" Type="http://schemas.openxmlformats.org/officeDocument/2006/relationships/image" Target="../media/image130.jpeg"/><Relationship Id="rId1" Type="http://schemas.openxmlformats.org/officeDocument/2006/relationships/slideLayout" Target="../slideLayouts/slideLayout35.xml"/></Relationships>
</file>

<file path=ppt/slides/_rels/slide119.xml.rels><?xml version="1.0" encoding="UTF-8" standalone="yes"?>
<Relationships xmlns="http://schemas.openxmlformats.org/package/2006/relationships"><Relationship Id="rId2" Type="http://schemas.openxmlformats.org/officeDocument/2006/relationships/image" Target="../media/image131.jpeg"/><Relationship Id="rId1" Type="http://schemas.openxmlformats.org/officeDocument/2006/relationships/slideLayout" Target="../slideLayouts/slideLayout35.xml"/></Relationships>
</file>

<file path=ppt/slides/_rels/slide12.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8.xml"/></Relationships>
</file>

<file path=ppt/slides/_rels/slide120.xml.rels><?xml version="1.0" encoding="UTF-8" standalone="yes"?>
<Relationships xmlns="http://schemas.openxmlformats.org/package/2006/relationships"><Relationship Id="rId2" Type="http://schemas.openxmlformats.org/officeDocument/2006/relationships/image" Target="../media/image132.jpeg"/><Relationship Id="rId1" Type="http://schemas.openxmlformats.org/officeDocument/2006/relationships/slideLayout" Target="../slideLayouts/slideLayout35.xml"/></Relationships>
</file>

<file path=ppt/slides/_rels/slide121.xml.rels><?xml version="1.0" encoding="UTF-8" standalone="yes"?>
<Relationships xmlns="http://schemas.openxmlformats.org/package/2006/relationships"><Relationship Id="rId2" Type="http://schemas.openxmlformats.org/officeDocument/2006/relationships/image" Target="../media/image133.jpeg"/><Relationship Id="rId1" Type="http://schemas.openxmlformats.org/officeDocument/2006/relationships/slideLayout" Target="../slideLayouts/slideLayout35.xml"/></Relationships>
</file>

<file path=ppt/slides/_rels/slide122.xml.rels><?xml version="1.0" encoding="UTF-8" standalone="yes"?>
<Relationships xmlns="http://schemas.openxmlformats.org/package/2006/relationships"><Relationship Id="rId2" Type="http://schemas.openxmlformats.org/officeDocument/2006/relationships/image" Target="../media/image134.jpeg"/><Relationship Id="rId1" Type="http://schemas.openxmlformats.org/officeDocument/2006/relationships/slideLayout" Target="../slideLayouts/slideLayout35.xml"/></Relationships>
</file>

<file path=ppt/slides/_rels/slide123.xml.rels><?xml version="1.0" encoding="UTF-8" standalone="yes"?>
<Relationships xmlns="http://schemas.openxmlformats.org/package/2006/relationships"><Relationship Id="rId2" Type="http://schemas.openxmlformats.org/officeDocument/2006/relationships/image" Target="../media/image135.jpeg"/><Relationship Id="rId1" Type="http://schemas.openxmlformats.org/officeDocument/2006/relationships/slideLayout" Target="../slideLayouts/slideLayout35.xml"/></Relationships>
</file>

<file path=ppt/slides/_rels/slide124.xml.rels><?xml version="1.0" encoding="UTF-8" standalone="yes"?>
<Relationships xmlns="http://schemas.openxmlformats.org/package/2006/relationships"><Relationship Id="rId2" Type="http://schemas.openxmlformats.org/officeDocument/2006/relationships/image" Target="../media/image136.jpeg"/><Relationship Id="rId1" Type="http://schemas.openxmlformats.org/officeDocument/2006/relationships/slideLayout" Target="../slideLayouts/slideLayout35.xml"/></Relationships>
</file>

<file path=ppt/slides/_rels/slide125.xml.rels><?xml version="1.0" encoding="UTF-8" standalone="yes"?>
<Relationships xmlns="http://schemas.openxmlformats.org/package/2006/relationships"><Relationship Id="rId2" Type="http://schemas.openxmlformats.org/officeDocument/2006/relationships/image" Target="../media/image137.jpeg"/><Relationship Id="rId1" Type="http://schemas.openxmlformats.org/officeDocument/2006/relationships/slideLayout" Target="../slideLayouts/slideLayout35.xml"/></Relationships>
</file>

<file path=ppt/slides/_rels/slide126.xml.rels><?xml version="1.0" encoding="UTF-8" standalone="yes"?>
<Relationships xmlns="http://schemas.openxmlformats.org/package/2006/relationships"><Relationship Id="rId2" Type="http://schemas.openxmlformats.org/officeDocument/2006/relationships/image" Target="../media/image138.jpeg"/><Relationship Id="rId1" Type="http://schemas.openxmlformats.org/officeDocument/2006/relationships/slideLayout" Target="../slideLayouts/slideLayout35.xml"/></Relationships>
</file>

<file path=ppt/slides/_rels/slide127.xml.rels><?xml version="1.0" encoding="UTF-8" standalone="yes"?>
<Relationships xmlns="http://schemas.openxmlformats.org/package/2006/relationships"><Relationship Id="rId2" Type="http://schemas.openxmlformats.org/officeDocument/2006/relationships/image" Target="../media/image139.jpeg"/><Relationship Id="rId1" Type="http://schemas.openxmlformats.org/officeDocument/2006/relationships/slideLayout" Target="../slideLayouts/slideLayout35.xml"/></Relationships>
</file>

<file path=ppt/slides/_rels/slide128.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image" Target="../media/image140.png"/><Relationship Id="rId1" Type="http://schemas.openxmlformats.org/officeDocument/2006/relationships/slideLayout" Target="../slideLayouts/slideLayout35.xml"/></Relationships>
</file>

<file path=ppt/slides/_rels/slide129.xml.rels><?xml version="1.0" encoding="UTF-8" standalone="yes"?>
<Relationships xmlns="http://schemas.openxmlformats.org/package/2006/relationships"><Relationship Id="rId2" Type="http://schemas.openxmlformats.org/officeDocument/2006/relationships/image" Target="../media/image142.jpeg"/><Relationship Id="rId1" Type="http://schemas.openxmlformats.org/officeDocument/2006/relationships/slideLayout" Target="../slideLayouts/slideLayout35.xml"/></Relationships>
</file>

<file path=ppt/slides/_rels/slide13.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8.xml"/></Relationships>
</file>

<file path=ppt/slides/_rels/slide130.xml.rels><?xml version="1.0" encoding="UTF-8" standalone="yes"?>
<Relationships xmlns="http://schemas.openxmlformats.org/package/2006/relationships"><Relationship Id="rId2" Type="http://schemas.openxmlformats.org/officeDocument/2006/relationships/image" Target="../media/image143.jpeg"/><Relationship Id="rId1" Type="http://schemas.openxmlformats.org/officeDocument/2006/relationships/slideLayout" Target="../slideLayouts/slideLayout35.xml"/></Relationships>
</file>

<file path=ppt/slides/_rels/slide131.xml.rels><?xml version="1.0" encoding="UTF-8" standalone="yes"?>
<Relationships xmlns="http://schemas.openxmlformats.org/package/2006/relationships"><Relationship Id="rId2" Type="http://schemas.openxmlformats.org/officeDocument/2006/relationships/image" Target="../media/image144.jpeg"/><Relationship Id="rId1" Type="http://schemas.openxmlformats.org/officeDocument/2006/relationships/slideLayout" Target="../slideLayouts/slideLayout35.xml"/></Relationships>
</file>

<file path=ppt/slides/_rels/slide132.xml.rels><?xml version="1.0" encoding="UTF-8" standalone="yes"?>
<Relationships xmlns="http://schemas.openxmlformats.org/package/2006/relationships"><Relationship Id="rId2" Type="http://schemas.openxmlformats.org/officeDocument/2006/relationships/image" Target="../media/image145.jpeg"/><Relationship Id="rId1" Type="http://schemas.openxmlformats.org/officeDocument/2006/relationships/slideLayout" Target="../slideLayouts/slideLayout35.xml"/></Relationships>
</file>

<file path=ppt/slides/_rels/slide133.xml.rels><?xml version="1.0" encoding="UTF-8" standalone="yes"?>
<Relationships xmlns="http://schemas.openxmlformats.org/package/2006/relationships"><Relationship Id="rId2" Type="http://schemas.openxmlformats.org/officeDocument/2006/relationships/image" Target="../media/image146.jpeg"/><Relationship Id="rId1" Type="http://schemas.openxmlformats.org/officeDocument/2006/relationships/slideLayout" Target="../slideLayouts/slideLayout35.xml"/></Relationships>
</file>

<file path=ppt/slides/_rels/slide134.xml.rels><?xml version="1.0" encoding="UTF-8" standalone="yes"?>
<Relationships xmlns="http://schemas.openxmlformats.org/package/2006/relationships"><Relationship Id="rId2" Type="http://schemas.openxmlformats.org/officeDocument/2006/relationships/image" Target="../media/image147.jpeg"/><Relationship Id="rId1" Type="http://schemas.openxmlformats.org/officeDocument/2006/relationships/slideLayout" Target="../slideLayouts/slideLayout35.xml"/></Relationships>
</file>

<file path=ppt/slides/_rels/slide135.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35.xml"/></Relationships>
</file>

<file path=ppt/slides/_rels/slide136.xml.rels><?xml version="1.0" encoding="UTF-8" standalone="yes"?>
<Relationships xmlns="http://schemas.openxmlformats.org/package/2006/relationships"><Relationship Id="rId2" Type="http://schemas.openxmlformats.org/officeDocument/2006/relationships/image" Target="../media/image149.jpeg"/><Relationship Id="rId1" Type="http://schemas.openxmlformats.org/officeDocument/2006/relationships/slideLayout" Target="../slideLayouts/slideLayout35.xml"/></Relationships>
</file>

<file path=ppt/slides/_rels/slide137.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35.xml"/></Relationships>
</file>

<file path=ppt/slides/_rels/slide138.xml.rels><?xml version="1.0" encoding="UTF-8" standalone="yes"?>
<Relationships xmlns="http://schemas.openxmlformats.org/package/2006/relationships"><Relationship Id="rId2" Type="http://schemas.openxmlformats.org/officeDocument/2006/relationships/image" Target="../media/image151.jpeg"/><Relationship Id="rId1" Type="http://schemas.openxmlformats.org/officeDocument/2006/relationships/slideLayout" Target="../slideLayouts/slideLayout35.xml"/></Relationships>
</file>

<file path=ppt/slides/_rels/slide139.xml.rels><?xml version="1.0" encoding="UTF-8" standalone="yes"?>
<Relationships xmlns="http://schemas.openxmlformats.org/package/2006/relationships"><Relationship Id="rId2" Type="http://schemas.openxmlformats.org/officeDocument/2006/relationships/image" Target="../media/image152.jpeg"/><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18.xml"/></Relationships>
</file>

<file path=ppt/slides/_rels/slide140.xml.rels><?xml version="1.0" encoding="UTF-8" standalone="yes"?>
<Relationships xmlns="http://schemas.openxmlformats.org/package/2006/relationships"><Relationship Id="rId2" Type="http://schemas.openxmlformats.org/officeDocument/2006/relationships/image" Target="../media/image153.jpeg"/><Relationship Id="rId1" Type="http://schemas.openxmlformats.org/officeDocument/2006/relationships/slideLayout" Target="../slideLayouts/slideLayout35.xml"/></Relationships>
</file>

<file path=ppt/slides/_rels/slide141.xml.rels><?xml version="1.0" encoding="UTF-8" standalone="yes"?>
<Relationships xmlns="http://schemas.openxmlformats.org/package/2006/relationships"><Relationship Id="rId2" Type="http://schemas.openxmlformats.org/officeDocument/2006/relationships/image" Target="../media/image154.jpeg"/><Relationship Id="rId1" Type="http://schemas.openxmlformats.org/officeDocument/2006/relationships/slideLayout" Target="../slideLayouts/slideLayout35.xml"/></Relationships>
</file>

<file path=ppt/slides/_rels/slide142.xml.rels><?xml version="1.0" encoding="UTF-8" standalone="yes"?>
<Relationships xmlns="http://schemas.openxmlformats.org/package/2006/relationships"><Relationship Id="rId3" Type="http://schemas.openxmlformats.org/officeDocument/2006/relationships/image" Target="../media/image156.png"/><Relationship Id="rId2" Type="http://schemas.openxmlformats.org/officeDocument/2006/relationships/image" Target="../media/image155.png"/><Relationship Id="rId1" Type="http://schemas.openxmlformats.org/officeDocument/2006/relationships/slideLayout" Target="../slideLayouts/slideLayout35.xml"/></Relationships>
</file>

<file path=ppt/slides/_rels/slide143.xml.rels><?xml version="1.0" encoding="UTF-8" standalone="yes"?>
<Relationships xmlns="http://schemas.openxmlformats.org/package/2006/relationships"><Relationship Id="rId2" Type="http://schemas.openxmlformats.org/officeDocument/2006/relationships/image" Target="../media/image157.jpeg"/><Relationship Id="rId1" Type="http://schemas.openxmlformats.org/officeDocument/2006/relationships/slideLayout" Target="../slideLayouts/slideLayout35.xml"/></Relationships>
</file>

<file path=ppt/slides/_rels/slide144.xml.rels><?xml version="1.0" encoding="UTF-8" standalone="yes"?>
<Relationships xmlns="http://schemas.openxmlformats.org/package/2006/relationships"><Relationship Id="rId2" Type="http://schemas.openxmlformats.org/officeDocument/2006/relationships/image" Target="../media/image158.jpeg"/><Relationship Id="rId1" Type="http://schemas.openxmlformats.org/officeDocument/2006/relationships/slideLayout" Target="../slideLayouts/slideLayout35.xml"/></Relationships>
</file>

<file path=ppt/slides/_rels/slide145.xml.rels><?xml version="1.0" encoding="UTF-8" standalone="yes"?>
<Relationships xmlns="http://schemas.openxmlformats.org/package/2006/relationships"><Relationship Id="rId2" Type="http://schemas.openxmlformats.org/officeDocument/2006/relationships/image" Target="../media/image159.jpeg"/><Relationship Id="rId1" Type="http://schemas.openxmlformats.org/officeDocument/2006/relationships/slideLayout" Target="../slideLayouts/slideLayout35.xml"/></Relationships>
</file>

<file path=ppt/slides/_rels/slide146.xml.rels><?xml version="1.0" encoding="UTF-8" standalone="yes"?>
<Relationships xmlns="http://schemas.openxmlformats.org/package/2006/relationships"><Relationship Id="rId2" Type="http://schemas.openxmlformats.org/officeDocument/2006/relationships/image" Target="../media/image160.jpeg"/><Relationship Id="rId1" Type="http://schemas.openxmlformats.org/officeDocument/2006/relationships/slideLayout" Target="../slideLayouts/slideLayout35.xml"/></Relationships>
</file>

<file path=ppt/slides/_rels/slide147.xml.rels><?xml version="1.0" encoding="UTF-8" standalone="yes"?>
<Relationships xmlns="http://schemas.openxmlformats.org/package/2006/relationships"><Relationship Id="rId2" Type="http://schemas.openxmlformats.org/officeDocument/2006/relationships/image" Target="../media/image161.jpeg"/><Relationship Id="rId1" Type="http://schemas.openxmlformats.org/officeDocument/2006/relationships/slideLayout" Target="../slideLayouts/slideLayout35.xml"/></Relationships>
</file>

<file path=ppt/slides/_rels/slide148.xml.rels><?xml version="1.0" encoding="UTF-8" standalone="yes"?>
<Relationships xmlns="http://schemas.openxmlformats.org/package/2006/relationships"><Relationship Id="rId2" Type="http://schemas.openxmlformats.org/officeDocument/2006/relationships/image" Target="../media/image162.jpeg"/><Relationship Id="rId1" Type="http://schemas.openxmlformats.org/officeDocument/2006/relationships/slideLayout" Target="../slideLayouts/slideLayout35.xml"/></Relationships>
</file>

<file path=ppt/slides/_rels/slide149.xml.rels><?xml version="1.0" encoding="UTF-8" standalone="yes"?>
<Relationships xmlns="http://schemas.openxmlformats.org/package/2006/relationships"><Relationship Id="rId2" Type="http://schemas.openxmlformats.org/officeDocument/2006/relationships/image" Target="../media/image163.jpeg"/><Relationship Id="rId1" Type="http://schemas.openxmlformats.org/officeDocument/2006/relationships/slideLayout" Target="../slideLayouts/slideLayout35.xml"/></Relationships>
</file>

<file path=ppt/slides/_rels/slide15.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8.xml"/></Relationships>
</file>

<file path=ppt/slides/_rels/slide150.xml.rels><?xml version="1.0" encoding="UTF-8" standalone="yes"?>
<Relationships xmlns="http://schemas.openxmlformats.org/package/2006/relationships"><Relationship Id="rId3" Type="http://schemas.openxmlformats.org/officeDocument/2006/relationships/image" Target="../media/image165.png"/><Relationship Id="rId2" Type="http://schemas.openxmlformats.org/officeDocument/2006/relationships/image" Target="../media/image164.png"/><Relationship Id="rId1" Type="http://schemas.openxmlformats.org/officeDocument/2006/relationships/slideLayout" Target="../slideLayouts/slideLayout35.xml"/><Relationship Id="rId4" Type="http://schemas.openxmlformats.org/officeDocument/2006/relationships/image" Target="../media/image166.png"/></Relationships>
</file>

<file path=ppt/slides/_rels/slide151.xml.rels><?xml version="1.0" encoding="UTF-8" standalone="yes"?>
<Relationships xmlns="http://schemas.openxmlformats.org/package/2006/relationships"><Relationship Id="rId2" Type="http://schemas.openxmlformats.org/officeDocument/2006/relationships/image" Target="../media/image167.jpeg"/><Relationship Id="rId1" Type="http://schemas.openxmlformats.org/officeDocument/2006/relationships/slideLayout" Target="../slideLayouts/slideLayout35.xml"/></Relationships>
</file>

<file path=ppt/slides/_rels/slide152.xml.rels><?xml version="1.0" encoding="UTF-8" standalone="yes"?>
<Relationships xmlns="http://schemas.openxmlformats.org/package/2006/relationships"><Relationship Id="rId2" Type="http://schemas.openxmlformats.org/officeDocument/2006/relationships/image" Target="../media/image168.jpeg"/><Relationship Id="rId1" Type="http://schemas.openxmlformats.org/officeDocument/2006/relationships/slideLayout" Target="../slideLayouts/slideLayout35.xml"/></Relationships>
</file>

<file path=ppt/slides/_rels/slide153.xml.rels><?xml version="1.0" encoding="UTF-8" standalone="yes"?>
<Relationships xmlns="http://schemas.openxmlformats.org/package/2006/relationships"><Relationship Id="rId2" Type="http://schemas.openxmlformats.org/officeDocument/2006/relationships/image" Target="../media/image169.jpeg"/><Relationship Id="rId1" Type="http://schemas.openxmlformats.org/officeDocument/2006/relationships/slideLayout" Target="../slideLayouts/slideLayout35.xml"/></Relationships>
</file>

<file path=ppt/slides/_rels/slide154.xml.rels><?xml version="1.0" encoding="UTF-8" standalone="yes"?>
<Relationships xmlns="http://schemas.openxmlformats.org/package/2006/relationships"><Relationship Id="rId2" Type="http://schemas.openxmlformats.org/officeDocument/2006/relationships/image" Target="../media/image170.jpeg"/><Relationship Id="rId1" Type="http://schemas.openxmlformats.org/officeDocument/2006/relationships/slideLayout" Target="../slideLayouts/slideLayout35.xml"/></Relationships>
</file>

<file path=ppt/slides/_rels/slide155.xml.rels><?xml version="1.0" encoding="UTF-8" standalone="yes"?>
<Relationships xmlns="http://schemas.openxmlformats.org/package/2006/relationships"><Relationship Id="rId2" Type="http://schemas.openxmlformats.org/officeDocument/2006/relationships/image" Target="../media/image171.jpeg"/><Relationship Id="rId1" Type="http://schemas.openxmlformats.org/officeDocument/2006/relationships/slideLayout" Target="../slideLayouts/slideLayout35.xml"/></Relationships>
</file>

<file path=ppt/slides/_rels/slide156.xml.rels><?xml version="1.0" encoding="UTF-8" standalone="yes"?>
<Relationships xmlns="http://schemas.openxmlformats.org/package/2006/relationships"><Relationship Id="rId2" Type="http://schemas.openxmlformats.org/officeDocument/2006/relationships/image" Target="../media/image172.jpeg"/><Relationship Id="rId1" Type="http://schemas.openxmlformats.org/officeDocument/2006/relationships/slideLayout" Target="../slideLayouts/slideLayout35.xml"/></Relationships>
</file>

<file path=ppt/slides/_rels/slide157.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35.xml"/></Relationships>
</file>

<file path=ppt/slides/_rels/slide158.xml.rels><?xml version="1.0" encoding="UTF-8" standalone="yes"?>
<Relationships xmlns="http://schemas.openxmlformats.org/package/2006/relationships"><Relationship Id="rId3" Type="http://schemas.openxmlformats.org/officeDocument/2006/relationships/image" Target="../media/image175.png"/><Relationship Id="rId2" Type="http://schemas.openxmlformats.org/officeDocument/2006/relationships/image" Target="../media/image174.png"/><Relationship Id="rId1" Type="http://schemas.openxmlformats.org/officeDocument/2006/relationships/slideLayout" Target="../slideLayouts/slideLayout35.xml"/></Relationships>
</file>

<file path=ppt/slides/_rels/slide159.xml.rels><?xml version="1.0" encoding="UTF-8" standalone="yes"?>
<Relationships xmlns="http://schemas.openxmlformats.org/package/2006/relationships"><Relationship Id="rId2" Type="http://schemas.openxmlformats.org/officeDocument/2006/relationships/image" Target="../media/image176.jpeg"/><Relationship Id="rId1" Type="http://schemas.openxmlformats.org/officeDocument/2006/relationships/slideLayout" Target="../slideLayouts/slideLayout35.xml"/></Relationships>
</file>

<file path=ppt/slides/_rels/slide1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18.xml"/></Relationships>
</file>

<file path=ppt/slides/_rels/slide160.xml.rels><?xml version="1.0" encoding="UTF-8" standalone="yes"?>
<Relationships xmlns="http://schemas.openxmlformats.org/package/2006/relationships"><Relationship Id="rId2" Type="http://schemas.openxmlformats.org/officeDocument/2006/relationships/image" Target="../media/image177.jpeg"/><Relationship Id="rId1" Type="http://schemas.openxmlformats.org/officeDocument/2006/relationships/slideLayout" Target="../slideLayouts/slideLayout35.xml"/></Relationships>
</file>

<file path=ppt/slides/_rels/slide161.xml.rels><?xml version="1.0" encoding="UTF-8" standalone="yes"?>
<Relationships xmlns="http://schemas.openxmlformats.org/package/2006/relationships"><Relationship Id="rId2" Type="http://schemas.openxmlformats.org/officeDocument/2006/relationships/image" Target="../media/image178.jpeg"/><Relationship Id="rId1" Type="http://schemas.openxmlformats.org/officeDocument/2006/relationships/slideLayout" Target="../slideLayouts/slideLayout35.xml"/></Relationships>
</file>

<file path=ppt/slides/_rels/slide162.xml.rels><?xml version="1.0" encoding="UTF-8" standalone="yes"?>
<Relationships xmlns="http://schemas.openxmlformats.org/package/2006/relationships"><Relationship Id="rId2" Type="http://schemas.openxmlformats.org/officeDocument/2006/relationships/image" Target="../media/image179.jpeg"/><Relationship Id="rId1" Type="http://schemas.openxmlformats.org/officeDocument/2006/relationships/slideLayout" Target="../slideLayouts/slideLayout35.xml"/></Relationships>
</file>

<file path=ppt/slides/_rels/slide163.xml.rels><?xml version="1.0" encoding="UTF-8" standalone="yes"?>
<Relationships xmlns="http://schemas.openxmlformats.org/package/2006/relationships"><Relationship Id="rId2" Type="http://schemas.openxmlformats.org/officeDocument/2006/relationships/image" Target="../media/image180.jpeg"/><Relationship Id="rId1" Type="http://schemas.openxmlformats.org/officeDocument/2006/relationships/slideLayout" Target="../slideLayouts/slideLayout35.xml"/></Relationships>
</file>

<file path=ppt/slides/_rels/slide164.xml.rels><?xml version="1.0" encoding="UTF-8" standalone="yes"?>
<Relationships xmlns="http://schemas.openxmlformats.org/package/2006/relationships"><Relationship Id="rId2" Type="http://schemas.openxmlformats.org/officeDocument/2006/relationships/image" Target="../media/image181.jpeg"/><Relationship Id="rId1" Type="http://schemas.openxmlformats.org/officeDocument/2006/relationships/slideLayout" Target="../slideLayouts/slideLayout35.xml"/></Relationships>
</file>

<file path=ppt/slides/_rels/slide165.xml.rels><?xml version="1.0" encoding="UTF-8" standalone="yes"?>
<Relationships xmlns="http://schemas.openxmlformats.org/package/2006/relationships"><Relationship Id="rId2" Type="http://schemas.openxmlformats.org/officeDocument/2006/relationships/image" Target="../media/image182.jpeg"/><Relationship Id="rId1" Type="http://schemas.openxmlformats.org/officeDocument/2006/relationships/slideLayout" Target="../slideLayouts/slideLayout35.xml"/></Relationships>
</file>

<file path=ppt/slides/_rels/slide166.xml.rels><?xml version="1.0" encoding="UTF-8" standalone="yes"?>
<Relationships xmlns="http://schemas.openxmlformats.org/package/2006/relationships"><Relationship Id="rId2" Type="http://schemas.openxmlformats.org/officeDocument/2006/relationships/image" Target="../media/image183.jpeg"/><Relationship Id="rId1" Type="http://schemas.openxmlformats.org/officeDocument/2006/relationships/slideLayout" Target="../slideLayouts/slideLayout35.xml"/></Relationships>
</file>

<file path=ppt/slides/_rels/slide167.xml.rels><?xml version="1.0" encoding="UTF-8" standalone="yes"?>
<Relationships xmlns="http://schemas.openxmlformats.org/package/2006/relationships"><Relationship Id="rId2" Type="http://schemas.openxmlformats.org/officeDocument/2006/relationships/image" Target="../media/image184.jpeg"/><Relationship Id="rId1" Type="http://schemas.openxmlformats.org/officeDocument/2006/relationships/slideLayout" Target="../slideLayouts/slideLayout35.xml"/></Relationships>
</file>

<file path=ppt/slides/_rels/slide168.xml.rels><?xml version="1.0" encoding="UTF-8" standalone="yes"?>
<Relationships xmlns="http://schemas.openxmlformats.org/package/2006/relationships"><Relationship Id="rId2" Type="http://schemas.openxmlformats.org/officeDocument/2006/relationships/image" Target="../media/image185.jpeg"/><Relationship Id="rId1" Type="http://schemas.openxmlformats.org/officeDocument/2006/relationships/slideLayout" Target="../slideLayouts/slideLayout35.xml"/></Relationships>
</file>

<file path=ppt/slides/_rels/slide169.xml.rels><?xml version="1.0" encoding="UTF-8" standalone="yes"?>
<Relationships xmlns="http://schemas.openxmlformats.org/package/2006/relationships"><Relationship Id="rId2" Type="http://schemas.openxmlformats.org/officeDocument/2006/relationships/image" Target="../media/image186.jpeg"/><Relationship Id="rId1" Type="http://schemas.openxmlformats.org/officeDocument/2006/relationships/slideLayout" Target="../slideLayouts/slideLayout35.xml"/></Relationships>
</file>

<file path=ppt/slides/_rels/slide17.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18.xml"/></Relationships>
</file>

<file path=ppt/slides/_rels/slide170.xml.rels><?xml version="1.0" encoding="UTF-8" standalone="yes"?>
<Relationships xmlns="http://schemas.openxmlformats.org/package/2006/relationships"><Relationship Id="rId2" Type="http://schemas.openxmlformats.org/officeDocument/2006/relationships/image" Target="../media/image187.jpeg"/><Relationship Id="rId1" Type="http://schemas.openxmlformats.org/officeDocument/2006/relationships/slideLayout" Target="../slideLayouts/slideLayout35.xml"/></Relationships>
</file>

<file path=ppt/slides/_rels/slide171.xml.rels><?xml version="1.0" encoding="UTF-8" standalone="yes"?>
<Relationships xmlns="http://schemas.openxmlformats.org/package/2006/relationships"><Relationship Id="rId2" Type="http://schemas.openxmlformats.org/officeDocument/2006/relationships/image" Target="../media/image188.jpeg"/><Relationship Id="rId1" Type="http://schemas.openxmlformats.org/officeDocument/2006/relationships/slideLayout" Target="../slideLayouts/slideLayout35.xml"/></Relationships>
</file>

<file path=ppt/slides/_rels/slide172.xml.rels><?xml version="1.0" encoding="UTF-8" standalone="yes"?>
<Relationships xmlns="http://schemas.openxmlformats.org/package/2006/relationships"><Relationship Id="rId2" Type="http://schemas.openxmlformats.org/officeDocument/2006/relationships/image" Target="../media/image189.jpeg"/><Relationship Id="rId1" Type="http://schemas.openxmlformats.org/officeDocument/2006/relationships/slideLayout" Target="../slideLayouts/slideLayout35.xml"/></Relationships>
</file>

<file path=ppt/slides/_rels/slide173.xml.rels><?xml version="1.0" encoding="UTF-8" standalone="yes"?>
<Relationships xmlns="http://schemas.openxmlformats.org/package/2006/relationships"><Relationship Id="rId2" Type="http://schemas.openxmlformats.org/officeDocument/2006/relationships/image" Target="../media/image190.jpeg"/><Relationship Id="rId1" Type="http://schemas.openxmlformats.org/officeDocument/2006/relationships/slideLayout" Target="../slideLayouts/slideLayout35.xml"/></Relationships>
</file>

<file path=ppt/slides/_rels/slide174.xml.rels><?xml version="1.0" encoding="UTF-8" standalone="yes"?>
<Relationships xmlns="http://schemas.openxmlformats.org/package/2006/relationships"><Relationship Id="rId2" Type="http://schemas.openxmlformats.org/officeDocument/2006/relationships/image" Target="../media/image191.jpeg"/><Relationship Id="rId1" Type="http://schemas.openxmlformats.org/officeDocument/2006/relationships/slideLayout" Target="../slideLayouts/slideLayout35.xml"/></Relationships>
</file>

<file path=ppt/slides/_rels/slide175.xml.rels><?xml version="1.0" encoding="UTF-8" standalone="yes"?>
<Relationships xmlns="http://schemas.openxmlformats.org/package/2006/relationships"><Relationship Id="rId3" Type="http://schemas.openxmlformats.org/officeDocument/2006/relationships/image" Target="../media/image193.png"/><Relationship Id="rId2" Type="http://schemas.openxmlformats.org/officeDocument/2006/relationships/image" Target="../media/image192.png"/><Relationship Id="rId1" Type="http://schemas.openxmlformats.org/officeDocument/2006/relationships/slideLayout" Target="../slideLayouts/slideLayout35.xml"/></Relationships>
</file>

<file path=ppt/slides/_rels/slide176.xml.rels><?xml version="1.0" encoding="UTF-8" standalone="yes"?>
<Relationships xmlns="http://schemas.openxmlformats.org/package/2006/relationships"><Relationship Id="rId2" Type="http://schemas.openxmlformats.org/officeDocument/2006/relationships/image" Target="../media/image194.jpeg"/><Relationship Id="rId1" Type="http://schemas.openxmlformats.org/officeDocument/2006/relationships/slideLayout" Target="../slideLayouts/slideLayout35.xml"/></Relationships>
</file>

<file path=ppt/slides/_rels/slide177.xml.rels><?xml version="1.0" encoding="UTF-8" standalone="yes"?>
<Relationships xmlns="http://schemas.openxmlformats.org/package/2006/relationships"><Relationship Id="rId2" Type="http://schemas.openxmlformats.org/officeDocument/2006/relationships/image" Target="../media/image195.jpeg"/><Relationship Id="rId1" Type="http://schemas.openxmlformats.org/officeDocument/2006/relationships/slideLayout" Target="../slideLayouts/slideLayout35.xml"/></Relationships>
</file>

<file path=ppt/slides/_rels/slide178.xml.rels><?xml version="1.0" encoding="UTF-8" standalone="yes"?>
<Relationships xmlns="http://schemas.openxmlformats.org/package/2006/relationships"><Relationship Id="rId2" Type="http://schemas.openxmlformats.org/officeDocument/2006/relationships/image" Target="../media/image196.jpeg"/><Relationship Id="rId1" Type="http://schemas.openxmlformats.org/officeDocument/2006/relationships/slideLayout" Target="../slideLayouts/slideLayout35.xml"/></Relationships>
</file>

<file path=ppt/slides/_rels/slide179.xml.rels><?xml version="1.0" encoding="UTF-8" standalone="yes"?>
<Relationships xmlns="http://schemas.openxmlformats.org/package/2006/relationships"><Relationship Id="rId2" Type="http://schemas.openxmlformats.org/officeDocument/2006/relationships/image" Target="../media/image197.jpeg"/><Relationship Id="rId1" Type="http://schemas.openxmlformats.org/officeDocument/2006/relationships/slideLayout" Target="../slideLayouts/slideLayout35.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18.xml"/></Relationships>
</file>

<file path=ppt/slides/_rels/slide180.xml.rels><?xml version="1.0" encoding="UTF-8" standalone="yes"?>
<Relationships xmlns="http://schemas.openxmlformats.org/package/2006/relationships"><Relationship Id="rId2" Type="http://schemas.openxmlformats.org/officeDocument/2006/relationships/image" Target="../media/image198.jpeg"/><Relationship Id="rId1" Type="http://schemas.openxmlformats.org/officeDocument/2006/relationships/slideLayout" Target="../slideLayouts/slideLayout35.xml"/></Relationships>
</file>

<file path=ppt/slides/_rels/slide181.xml.rels><?xml version="1.0" encoding="UTF-8" standalone="yes"?>
<Relationships xmlns="http://schemas.openxmlformats.org/package/2006/relationships"><Relationship Id="rId3" Type="http://schemas.openxmlformats.org/officeDocument/2006/relationships/image" Target="../media/image200.jpeg"/><Relationship Id="rId2" Type="http://schemas.openxmlformats.org/officeDocument/2006/relationships/image" Target="../media/image199.jpeg"/><Relationship Id="rId1" Type="http://schemas.openxmlformats.org/officeDocument/2006/relationships/slideLayout" Target="../slideLayouts/slideLayout35.xml"/></Relationships>
</file>

<file path=ppt/slides/_rels/slide182.xml.rels><?xml version="1.0" encoding="UTF-8" standalone="yes"?>
<Relationships xmlns="http://schemas.openxmlformats.org/package/2006/relationships"><Relationship Id="rId2" Type="http://schemas.openxmlformats.org/officeDocument/2006/relationships/image" Target="../media/image201.jpeg"/><Relationship Id="rId1" Type="http://schemas.openxmlformats.org/officeDocument/2006/relationships/slideLayout" Target="../slideLayouts/slideLayout35.xml"/></Relationships>
</file>

<file path=ppt/slides/_rels/slide183.xml.rels><?xml version="1.0" encoding="UTF-8" standalone="yes"?>
<Relationships xmlns="http://schemas.openxmlformats.org/package/2006/relationships"><Relationship Id="rId2" Type="http://schemas.openxmlformats.org/officeDocument/2006/relationships/image" Target="../media/image202.jpeg"/><Relationship Id="rId1" Type="http://schemas.openxmlformats.org/officeDocument/2006/relationships/slideLayout" Target="../slideLayouts/slideLayout35.xml"/></Relationships>
</file>

<file path=ppt/slides/_rels/slide184.xml.rels><?xml version="1.0" encoding="UTF-8" standalone="yes"?>
<Relationships xmlns="http://schemas.openxmlformats.org/package/2006/relationships"><Relationship Id="rId3" Type="http://schemas.openxmlformats.org/officeDocument/2006/relationships/image" Target="../media/image204.png"/><Relationship Id="rId2" Type="http://schemas.openxmlformats.org/officeDocument/2006/relationships/image" Target="../media/image203.png"/><Relationship Id="rId1" Type="http://schemas.openxmlformats.org/officeDocument/2006/relationships/slideLayout" Target="../slideLayouts/slideLayout35.xml"/></Relationships>
</file>

<file path=ppt/slides/_rels/slide185.xml.rels><?xml version="1.0" encoding="UTF-8" standalone="yes"?>
<Relationships xmlns="http://schemas.openxmlformats.org/package/2006/relationships"><Relationship Id="rId2" Type="http://schemas.openxmlformats.org/officeDocument/2006/relationships/image" Target="../media/image205.jpeg"/><Relationship Id="rId1" Type="http://schemas.openxmlformats.org/officeDocument/2006/relationships/slideLayout" Target="../slideLayouts/slideLayout35.xml"/></Relationships>
</file>

<file path=ppt/slides/_rels/slide186.xml.rels><?xml version="1.0" encoding="UTF-8" standalone="yes"?>
<Relationships xmlns="http://schemas.openxmlformats.org/package/2006/relationships"><Relationship Id="rId2" Type="http://schemas.openxmlformats.org/officeDocument/2006/relationships/image" Target="../media/image206.jpeg"/><Relationship Id="rId1" Type="http://schemas.openxmlformats.org/officeDocument/2006/relationships/slideLayout" Target="../slideLayouts/slideLayout35.xml"/></Relationships>
</file>

<file path=ppt/slides/_rels/slide187.xml.rels><?xml version="1.0" encoding="UTF-8" standalone="yes"?>
<Relationships xmlns="http://schemas.openxmlformats.org/package/2006/relationships"><Relationship Id="rId2" Type="http://schemas.openxmlformats.org/officeDocument/2006/relationships/image" Target="../media/image207.jpeg"/><Relationship Id="rId1" Type="http://schemas.openxmlformats.org/officeDocument/2006/relationships/slideLayout" Target="../slideLayouts/slideLayout35.xml"/></Relationships>
</file>

<file path=ppt/slides/_rels/slide188.xml.rels><?xml version="1.0" encoding="UTF-8" standalone="yes"?>
<Relationships xmlns="http://schemas.openxmlformats.org/package/2006/relationships"><Relationship Id="rId2" Type="http://schemas.openxmlformats.org/officeDocument/2006/relationships/image" Target="../media/image208.jpeg"/><Relationship Id="rId1" Type="http://schemas.openxmlformats.org/officeDocument/2006/relationships/slideLayout" Target="../slideLayouts/slideLayout35.xml"/></Relationships>
</file>

<file path=ppt/slides/_rels/slide189.xml.rels><?xml version="1.0" encoding="UTF-8" standalone="yes"?>
<Relationships xmlns="http://schemas.openxmlformats.org/package/2006/relationships"><Relationship Id="rId2" Type="http://schemas.openxmlformats.org/officeDocument/2006/relationships/image" Target="../media/image209.jpeg"/><Relationship Id="rId1" Type="http://schemas.openxmlformats.org/officeDocument/2006/relationships/slideLayout" Target="../slideLayouts/slideLayout35.xml"/></Relationships>
</file>

<file path=ppt/slides/_rels/slide1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18.xml"/></Relationships>
</file>

<file path=ppt/slides/_rels/slide190.xml.rels><?xml version="1.0" encoding="UTF-8" standalone="yes"?>
<Relationships xmlns="http://schemas.openxmlformats.org/package/2006/relationships"><Relationship Id="rId2" Type="http://schemas.openxmlformats.org/officeDocument/2006/relationships/image" Target="../media/image210.jpeg"/><Relationship Id="rId1" Type="http://schemas.openxmlformats.org/officeDocument/2006/relationships/slideLayout" Target="../slideLayouts/slideLayout35.xml"/></Relationships>
</file>

<file path=ppt/slides/_rels/slide191.xml.rels><?xml version="1.0" encoding="UTF-8" standalone="yes"?>
<Relationships xmlns="http://schemas.openxmlformats.org/package/2006/relationships"><Relationship Id="rId2" Type="http://schemas.openxmlformats.org/officeDocument/2006/relationships/image" Target="../media/image211.jpeg"/><Relationship Id="rId1" Type="http://schemas.openxmlformats.org/officeDocument/2006/relationships/slideLayout" Target="../slideLayouts/slideLayout35.xml"/></Relationships>
</file>

<file path=ppt/slides/_rels/slide192.xml.rels><?xml version="1.0" encoding="UTF-8" standalone="yes"?>
<Relationships xmlns="http://schemas.openxmlformats.org/package/2006/relationships"><Relationship Id="rId2" Type="http://schemas.openxmlformats.org/officeDocument/2006/relationships/image" Target="../media/image212.jpeg"/><Relationship Id="rId1" Type="http://schemas.openxmlformats.org/officeDocument/2006/relationships/slideLayout" Target="../slideLayouts/slideLayout35.xml"/></Relationships>
</file>

<file path=ppt/slides/_rels/slide193.xml.rels><?xml version="1.0" encoding="UTF-8" standalone="yes"?>
<Relationships xmlns="http://schemas.openxmlformats.org/package/2006/relationships"><Relationship Id="rId2" Type="http://schemas.openxmlformats.org/officeDocument/2006/relationships/image" Target="../media/image213.jpeg"/><Relationship Id="rId1" Type="http://schemas.openxmlformats.org/officeDocument/2006/relationships/slideLayout" Target="../slideLayouts/slideLayout35.xml"/></Relationships>
</file>

<file path=ppt/slides/_rels/slide194.xml.rels><?xml version="1.0" encoding="UTF-8" standalone="yes"?>
<Relationships xmlns="http://schemas.openxmlformats.org/package/2006/relationships"><Relationship Id="rId2" Type="http://schemas.openxmlformats.org/officeDocument/2006/relationships/image" Target="../media/image214.jpeg"/><Relationship Id="rId1" Type="http://schemas.openxmlformats.org/officeDocument/2006/relationships/slideLayout" Target="../slideLayouts/slideLayout35.xml"/></Relationships>
</file>

<file path=ppt/slides/_rels/slide195.xml.rels><?xml version="1.0" encoding="UTF-8" standalone="yes"?>
<Relationships xmlns="http://schemas.openxmlformats.org/package/2006/relationships"><Relationship Id="rId2" Type="http://schemas.openxmlformats.org/officeDocument/2006/relationships/image" Target="../media/image215.jpeg"/><Relationship Id="rId1" Type="http://schemas.openxmlformats.org/officeDocument/2006/relationships/slideLayout" Target="../slideLayouts/slideLayout35.xml"/></Relationships>
</file>

<file path=ppt/slides/_rels/slide196.xml.rels><?xml version="1.0" encoding="UTF-8" standalone="yes"?>
<Relationships xmlns="http://schemas.openxmlformats.org/package/2006/relationships"><Relationship Id="rId2" Type="http://schemas.openxmlformats.org/officeDocument/2006/relationships/image" Target="../media/image216.jpeg"/><Relationship Id="rId1" Type="http://schemas.openxmlformats.org/officeDocument/2006/relationships/slideLayout" Target="../slideLayouts/slideLayout35.xml"/></Relationships>
</file>

<file path=ppt/slides/_rels/slide197.xml.rels><?xml version="1.0" encoding="UTF-8" standalone="yes"?>
<Relationships xmlns="http://schemas.openxmlformats.org/package/2006/relationships"><Relationship Id="rId2" Type="http://schemas.openxmlformats.org/officeDocument/2006/relationships/image" Target="../media/image217.jpeg"/><Relationship Id="rId1" Type="http://schemas.openxmlformats.org/officeDocument/2006/relationships/slideLayout" Target="../slideLayouts/slideLayout35.xml"/></Relationships>
</file>

<file path=ppt/slides/_rels/slide198.xml.rels><?xml version="1.0" encoding="UTF-8" standalone="yes"?>
<Relationships xmlns="http://schemas.openxmlformats.org/package/2006/relationships"><Relationship Id="rId2" Type="http://schemas.openxmlformats.org/officeDocument/2006/relationships/image" Target="../media/image218.jpeg"/><Relationship Id="rId1" Type="http://schemas.openxmlformats.org/officeDocument/2006/relationships/slideLayout" Target="../slideLayouts/slideLayout35.xml"/></Relationships>
</file>

<file path=ppt/slides/_rels/slide199.xml.rels><?xml version="1.0" encoding="UTF-8" standalone="yes"?>
<Relationships xmlns="http://schemas.openxmlformats.org/package/2006/relationships"><Relationship Id="rId2" Type="http://schemas.openxmlformats.org/officeDocument/2006/relationships/image" Target="../media/image219.jpeg"/><Relationship Id="rId1" Type="http://schemas.openxmlformats.org/officeDocument/2006/relationships/slideLayout" Target="../slideLayouts/slideLayout3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18.xml"/></Relationships>
</file>

<file path=ppt/slides/_rels/slide200.xml.rels><?xml version="1.0" encoding="UTF-8" standalone="yes"?>
<Relationships xmlns="http://schemas.openxmlformats.org/package/2006/relationships"><Relationship Id="rId3" Type="http://schemas.openxmlformats.org/officeDocument/2006/relationships/image" Target="../media/image221.jpeg"/><Relationship Id="rId2" Type="http://schemas.openxmlformats.org/officeDocument/2006/relationships/image" Target="../media/image220.jpeg"/><Relationship Id="rId1" Type="http://schemas.openxmlformats.org/officeDocument/2006/relationships/slideLayout" Target="../slideLayouts/slideLayout35.xml"/></Relationships>
</file>

<file path=ppt/slides/_rels/slide201.xml.rels><?xml version="1.0" encoding="UTF-8" standalone="yes"?>
<Relationships xmlns="http://schemas.openxmlformats.org/package/2006/relationships"><Relationship Id="rId2" Type="http://schemas.openxmlformats.org/officeDocument/2006/relationships/image" Target="../media/image222.jpeg"/><Relationship Id="rId1" Type="http://schemas.openxmlformats.org/officeDocument/2006/relationships/slideLayout" Target="../slideLayouts/slideLayout35.xml"/></Relationships>
</file>

<file path=ppt/slides/_rels/slide202.xml.rels><?xml version="1.0" encoding="UTF-8" standalone="yes"?>
<Relationships xmlns="http://schemas.openxmlformats.org/package/2006/relationships"><Relationship Id="rId3" Type="http://schemas.openxmlformats.org/officeDocument/2006/relationships/image" Target="../media/image224.png"/><Relationship Id="rId2" Type="http://schemas.openxmlformats.org/officeDocument/2006/relationships/image" Target="../media/image223.png"/><Relationship Id="rId1" Type="http://schemas.openxmlformats.org/officeDocument/2006/relationships/slideLayout" Target="../slideLayouts/slideLayout35.xml"/></Relationships>
</file>

<file path=ppt/slides/_rels/slide203.xml.rels><?xml version="1.0" encoding="UTF-8" standalone="yes"?>
<Relationships xmlns="http://schemas.openxmlformats.org/package/2006/relationships"><Relationship Id="rId2" Type="http://schemas.openxmlformats.org/officeDocument/2006/relationships/image" Target="../media/image225.png"/><Relationship Id="rId1" Type="http://schemas.openxmlformats.org/officeDocument/2006/relationships/slideLayout" Target="../slideLayouts/slideLayout35.xml"/></Relationships>
</file>

<file path=ppt/slides/_rels/slide204.xml.rels><?xml version="1.0" encoding="UTF-8" standalone="yes"?>
<Relationships xmlns="http://schemas.openxmlformats.org/package/2006/relationships"><Relationship Id="rId2" Type="http://schemas.openxmlformats.org/officeDocument/2006/relationships/image" Target="../media/image226.jpeg"/><Relationship Id="rId1" Type="http://schemas.openxmlformats.org/officeDocument/2006/relationships/slideLayout" Target="../slideLayouts/slideLayout35.xml"/></Relationships>
</file>

<file path=ppt/slides/_rels/slide205.xml.rels><?xml version="1.0" encoding="UTF-8" standalone="yes"?>
<Relationships xmlns="http://schemas.openxmlformats.org/package/2006/relationships"><Relationship Id="rId3" Type="http://schemas.openxmlformats.org/officeDocument/2006/relationships/image" Target="../media/image228.png"/><Relationship Id="rId2" Type="http://schemas.openxmlformats.org/officeDocument/2006/relationships/image" Target="../media/image227.png"/><Relationship Id="rId1" Type="http://schemas.openxmlformats.org/officeDocument/2006/relationships/slideLayout" Target="../slideLayouts/slideLayout35.xml"/><Relationship Id="rId6" Type="http://schemas.openxmlformats.org/officeDocument/2006/relationships/image" Target="../media/image231.png"/><Relationship Id="rId5" Type="http://schemas.openxmlformats.org/officeDocument/2006/relationships/image" Target="../media/image230.png"/><Relationship Id="rId4" Type="http://schemas.openxmlformats.org/officeDocument/2006/relationships/image" Target="../media/image229.png"/></Relationships>
</file>

<file path=ppt/slides/_rels/slide206.xml.rels><?xml version="1.0" encoding="UTF-8" standalone="yes"?>
<Relationships xmlns="http://schemas.openxmlformats.org/package/2006/relationships"><Relationship Id="rId8" Type="http://schemas.openxmlformats.org/officeDocument/2006/relationships/image" Target="../media/image238.jpeg"/><Relationship Id="rId13" Type="http://schemas.openxmlformats.org/officeDocument/2006/relationships/image" Target="../media/image243.jpeg"/><Relationship Id="rId3" Type="http://schemas.openxmlformats.org/officeDocument/2006/relationships/image" Target="../media/image233.jpeg"/><Relationship Id="rId7" Type="http://schemas.openxmlformats.org/officeDocument/2006/relationships/image" Target="../media/image237.jpeg"/><Relationship Id="rId12" Type="http://schemas.openxmlformats.org/officeDocument/2006/relationships/image" Target="../media/image242.jpeg"/><Relationship Id="rId2" Type="http://schemas.openxmlformats.org/officeDocument/2006/relationships/image" Target="../media/image232.png"/><Relationship Id="rId1" Type="http://schemas.openxmlformats.org/officeDocument/2006/relationships/slideLayout" Target="../slideLayouts/slideLayout35.xml"/><Relationship Id="rId6" Type="http://schemas.openxmlformats.org/officeDocument/2006/relationships/image" Target="../media/image236.jpeg"/><Relationship Id="rId11" Type="http://schemas.openxmlformats.org/officeDocument/2006/relationships/image" Target="../media/image241.jpeg"/><Relationship Id="rId5" Type="http://schemas.openxmlformats.org/officeDocument/2006/relationships/image" Target="../media/image235.jpeg"/><Relationship Id="rId15" Type="http://schemas.openxmlformats.org/officeDocument/2006/relationships/image" Target="../media/image245.jpeg"/><Relationship Id="rId10" Type="http://schemas.openxmlformats.org/officeDocument/2006/relationships/image" Target="../media/image240.jpeg"/><Relationship Id="rId4" Type="http://schemas.openxmlformats.org/officeDocument/2006/relationships/image" Target="../media/image234.jpeg"/><Relationship Id="rId9" Type="http://schemas.openxmlformats.org/officeDocument/2006/relationships/image" Target="../media/image239.jpeg"/><Relationship Id="rId14" Type="http://schemas.openxmlformats.org/officeDocument/2006/relationships/image" Target="../media/image244.jpeg"/></Relationships>
</file>

<file path=ppt/slides/_rels/slide207.xml.rels><?xml version="1.0" encoding="UTF-8" standalone="yes"?>
<Relationships xmlns="http://schemas.openxmlformats.org/package/2006/relationships"><Relationship Id="rId3" Type="http://schemas.openxmlformats.org/officeDocument/2006/relationships/image" Target="../media/image247.png"/><Relationship Id="rId2" Type="http://schemas.openxmlformats.org/officeDocument/2006/relationships/image" Target="../media/image246.png"/><Relationship Id="rId1" Type="http://schemas.openxmlformats.org/officeDocument/2006/relationships/slideLayout" Target="../slideLayouts/slideLayout35.xml"/><Relationship Id="rId4" Type="http://schemas.openxmlformats.org/officeDocument/2006/relationships/image" Target="../media/image248.png"/></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18.xml"/></Relationships>
</file>

<file path=ppt/slides/_rels/slide2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18.xml"/></Relationships>
</file>

<file path=ppt/slides/_rels/slide2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18.xml"/></Relationships>
</file>

<file path=ppt/slides/_rels/slide2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18.xml"/></Relationships>
</file>

<file path=ppt/slides/_rels/slide2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8.xml"/></Relationships>
</file>

<file path=ppt/slides/_rels/slide26.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18.xml"/></Relationships>
</file>

<file path=ppt/slides/_rels/slide27.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18.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1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8.xml"/></Relationships>
</file>

<file path=ppt/slides/_rels/slide3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18.xml"/></Relationships>
</file>

<file path=ppt/slides/_rels/slide32.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18.xml"/></Relationships>
</file>

<file path=ppt/slides/_rels/slide33.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18.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8.xml"/></Relationships>
</file>

<file path=ppt/slides/_rels/slide3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3.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4.xml"/></Relationships>
</file>

<file path=ppt/slides/_rels/slide37.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38.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7.jpeg"/><Relationship Id="rId1" Type="http://schemas.openxmlformats.org/officeDocument/2006/relationships/slideLayout" Target="../slideLayouts/slideLayout24.xml"/><Relationship Id="rId4" Type="http://schemas.openxmlformats.org/officeDocument/2006/relationships/image" Target="../media/image28.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41.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30.jpeg"/></Relationships>
</file>

<file path=ppt/slides/_rels/slide42.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4.xml"/><Relationship Id="rId1" Type="http://schemas.openxmlformats.org/officeDocument/2006/relationships/slideLayout" Target="../slideLayouts/slideLayout24.xml"/><Relationship Id="rId6" Type="http://schemas.openxmlformats.org/officeDocument/2006/relationships/image" Target="../media/image34.jpeg"/><Relationship Id="rId5" Type="http://schemas.openxmlformats.org/officeDocument/2006/relationships/image" Target="../media/image33.jpeg"/><Relationship Id="rId4" Type="http://schemas.openxmlformats.org/officeDocument/2006/relationships/image" Target="../media/image32.jpeg"/></Relationships>
</file>

<file path=ppt/slides/_rels/slide4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5.xml"/><Relationship Id="rId1" Type="http://schemas.openxmlformats.org/officeDocument/2006/relationships/slideLayout" Target="../slideLayouts/slideLayout13.xml"/><Relationship Id="rId5" Type="http://schemas.openxmlformats.org/officeDocument/2006/relationships/image" Target="../media/image37.jpeg"/><Relationship Id="rId4" Type="http://schemas.openxmlformats.org/officeDocument/2006/relationships/image" Target="../media/image36.jpeg"/></Relationships>
</file>

<file path=ppt/slides/_rels/slide4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6.xml"/><Relationship Id="rId1" Type="http://schemas.openxmlformats.org/officeDocument/2006/relationships/slideLayout" Target="../slideLayouts/slideLayout24.xml"/></Relationships>
</file>

<file path=ppt/slides/_rels/slide4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38.jpeg"/><Relationship Id="rId1" Type="http://schemas.openxmlformats.org/officeDocument/2006/relationships/slideLayout" Target="../slideLayouts/slideLayout13.xml"/><Relationship Id="rId4" Type="http://schemas.openxmlformats.org/officeDocument/2006/relationships/image" Target="../media/image40.jpeg"/></Relationships>
</file>

<file path=ppt/slides/_rels/slide4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3.xml"/></Relationships>
</file>

<file path=ppt/slides/_rels/slide47.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13.xml"/></Relationships>
</file>

<file path=ppt/slides/_rels/slide48.xml.rels><?xml version="1.0" encoding="UTF-8" standalone="yes"?>
<Relationships xmlns="http://schemas.openxmlformats.org/package/2006/relationships"><Relationship Id="rId2" Type="http://schemas.openxmlformats.org/officeDocument/2006/relationships/image" Target="../media/image44.jpeg"/><Relationship Id="rId1" Type="http://schemas.openxmlformats.org/officeDocument/2006/relationships/slideLayout" Target="../slideLayouts/slideLayout13.xml"/></Relationships>
</file>

<file path=ppt/slides/_rels/slide49.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jpeg"/><Relationship Id="rId1" Type="http://schemas.openxmlformats.org/officeDocument/2006/relationships/slideLayout" Target="../slideLayouts/slideLayout13.xml"/><Relationship Id="rId4" Type="http://schemas.openxmlformats.org/officeDocument/2006/relationships/image" Target="../media/image48.jpeg"/></Relationships>
</file>

<file path=ppt/slides/_rels/slide51.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13.xml"/></Relationships>
</file>

<file path=ppt/slides/_rels/slide52.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3.xml"/></Relationships>
</file>

<file path=ppt/slides/_rels/slide53.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image" Target="../media/image53.jpeg"/><Relationship Id="rId1" Type="http://schemas.openxmlformats.org/officeDocument/2006/relationships/slideLayout" Target="../slideLayouts/slideLayout13.xml"/></Relationships>
</file>

<file path=ppt/slides/_rels/slide5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55.jpeg"/><Relationship Id="rId1" Type="http://schemas.openxmlformats.org/officeDocument/2006/relationships/slideLayout" Target="../slideLayouts/slideLayout24.xml"/></Relationships>
</file>

<file path=ppt/slides/_rels/slide55.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image" Target="../media/image56.jpeg"/><Relationship Id="rId1" Type="http://schemas.openxmlformats.org/officeDocument/2006/relationships/slideLayout" Target="../slideLayouts/slideLayout24.xml"/><Relationship Id="rId4" Type="http://schemas.openxmlformats.org/officeDocument/2006/relationships/image" Target="../media/image26.jpeg"/></Relationships>
</file>

<file path=ppt/slides/_rels/slide56.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57.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58.jpeg"/><Relationship Id="rId1" Type="http://schemas.openxmlformats.org/officeDocument/2006/relationships/slideLayout" Target="../slideLayouts/slideLayout24.xml"/></Relationships>
</file>

<file path=ppt/slides/_rels/slide58.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5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0.jpeg"/><Relationship Id="rId1" Type="http://schemas.openxmlformats.org/officeDocument/2006/relationships/slideLayout" Target="../slideLayouts/slideLayout2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1.jpeg"/><Relationship Id="rId1" Type="http://schemas.openxmlformats.org/officeDocument/2006/relationships/slideLayout" Target="../slideLayouts/slideLayout24.xml"/></Relationships>
</file>

<file path=ppt/slides/_rels/slide6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2.jpeg"/><Relationship Id="rId1" Type="http://schemas.openxmlformats.org/officeDocument/2006/relationships/slideLayout" Target="../slideLayouts/slideLayout24.xml"/></Relationships>
</file>

<file path=ppt/slides/_rels/slide62.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13.xml"/></Relationships>
</file>

<file path=ppt/slides/_rels/slide63.xml.rels><?xml version="1.0" encoding="UTF-8" standalone="yes"?>
<Relationships xmlns="http://schemas.openxmlformats.org/package/2006/relationships"><Relationship Id="rId3" Type="http://schemas.openxmlformats.org/officeDocument/2006/relationships/image" Target="../media/image65.jpeg"/><Relationship Id="rId2" Type="http://schemas.openxmlformats.org/officeDocument/2006/relationships/image" Target="../media/image64.jpeg"/><Relationship Id="rId1" Type="http://schemas.openxmlformats.org/officeDocument/2006/relationships/slideLayout" Target="../slideLayouts/slideLayout13.xml"/></Relationships>
</file>

<file path=ppt/slides/_rels/slide64.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image" Target="../media/image66.jpeg"/><Relationship Id="rId1" Type="http://schemas.openxmlformats.org/officeDocument/2006/relationships/slideLayout" Target="../slideLayouts/slideLayout13.xml"/></Relationships>
</file>

<file path=ppt/slides/_rels/slide6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66.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image" Target="../media/image68.jpeg"/><Relationship Id="rId1" Type="http://schemas.openxmlformats.org/officeDocument/2006/relationships/slideLayout" Target="../slideLayouts/slideLayout13.xml"/></Relationships>
</file>

<file path=ppt/slides/_rels/slide67.xml.rels><?xml version="1.0" encoding="UTF-8" standalone="yes"?>
<Relationships xmlns="http://schemas.openxmlformats.org/package/2006/relationships"><Relationship Id="rId2" Type="http://schemas.openxmlformats.org/officeDocument/2006/relationships/image" Target="../media/image70.jpeg"/><Relationship Id="rId1" Type="http://schemas.openxmlformats.org/officeDocument/2006/relationships/slideLayout" Target="../slideLayouts/slideLayout13.xml"/></Relationships>
</file>

<file path=ppt/slides/_rels/slide68.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image" Target="../media/image71.jpeg"/><Relationship Id="rId1" Type="http://schemas.openxmlformats.org/officeDocument/2006/relationships/slideLayout" Target="../slideLayouts/slideLayout13.xml"/></Relationships>
</file>

<file path=ppt/slides/_rels/slide69.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4.xml"/></Relationships>
</file>

<file path=ppt/slides/_rels/slide71.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13.xml"/></Relationships>
</file>

<file path=ppt/slides/_rels/slide72.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1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4.xml.rels><?xml version="1.0" encoding="UTF-8" standalone="yes"?>
<Relationships xmlns="http://schemas.openxmlformats.org/package/2006/relationships"><Relationship Id="rId2" Type="http://schemas.openxmlformats.org/officeDocument/2006/relationships/image" Target="../media/image76.png"/><Relationship Id="rId1" Type="http://schemas.openxmlformats.org/officeDocument/2006/relationships/slideLayout" Target="../slideLayouts/slideLayout34.xml"/></Relationships>
</file>

<file path=ppt/slides/_rels/slide75.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7.png"/><Relationship Id="rId1" Type="http://schemas.openxmlformats.org/officeDocument/2006/relationships/slideLayout" Target="../slideLayouts/slideLayout34.xml"/></Relationships>
</file>

<file path=ppt/slides/_rels/slide76.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35.xml"/></Relationships>
</file>

<file path=ppt/slides/_rels/slide77.xml.rels><?xml version="1.0" encoding="UTF-8" standalone="yes"?>
<Relationships xmlns="http://schemas.openxmlformats.org/package/2006/relationships"><Relationship Id="rId2" Type="http://schemas.openxmlformats.org/officeDocument/2006/relationships/image" Target="../media/image80.png"/><Relationship Id="rId1" Type="http://schemas.openxmlformats.org/officeDocument/2006/relationships/slideLayout" Target="../slideLayouts/slideLayout35.xml"/></Relationships>
</file>

<file path=ppt/slides/_rels/slide78.xml.rels><?xml version="1.0" encoding="UTF-8" standalone="yes"?>
<Relationships xmlns="http://schemas.openxmlformats.org/package/2006/relationships"><Relationship Id="rId2" Type="http://schemas.openxmlformats.org/officeDocument/2006/relationships/image" Target="../media/image81.jpeg"/><Relationship Id="rId1" Type="http://schemas.openxmlformats.org/officeDocument/2006/relationships/slideLayout" Target="../slideLayouts/slideLayout35.xml"/></Relationships>
</file>

<file path=ppt/slides/_rels/slide79.xml.rels><?xml version="1.0" encoding="UTF-8" standalone="yes"?>
<Relationships xmlns="http://schemas.openxmlformats.org/package/2006/relationships"><Relationship Id="rId3" Type="http://schemas.openxmlformats.org/officeDocument/2006/relationships/image" Target="../media/image83.jpeg"/><Relationship Id="rId2" Type="http://schemas.openxmlformats.org/officeDocument/2006/relationships/image" Target="../media/image82.jpeg"/><Relationship Id="rId1" Type="http://schemas.openxmlformats.org/officeDocument/2006/relationships/slideLayout" Target="../slideLayouts/slideLayout35.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84.jpeg"/><Relationship Id="rId1" Type="http://schemas.openxmlformats.org/officeDocument/2006/relationships/slideLayout" Target="../slideLayouts/slideLayout35.xml"/></Relationships>
</file>

<file path=ppt/slides/_rels/slide81.xml.rels><?xml version="1.0" encoding="UTF-8" standalone="yes"?>
<Relationships xmlns="http://schemas.openxmlformats.org/package/2006/relationships"><Relationship Id="rId2" Type="http://schemas.openxmlformats.org/officeDocument/2006/relationships/image" Target="../media/image85.jpeg"/><Relationship Id="rId1" Type="http://schemas.openxmlformats.org/officeDocument/2006/relationships/slideLayout" Target="../slideLayouts/slideLayout35.xml"/></Relationships>
</file>

<file path=ppt/slides/_rels/slide82.xml.rels><?xml version="1.0" encoding="UTF-8" standalone="yes"?>
<Relationships xmlns="http://schemas.openxmlformats.org/package/2006/relationships"><Relationship Id="rId3" Type="http://schemas.openxmlformats.org/officeDocument/2006/relationships/image" Target="../media/image87.png"/><Relationship Id="rId2" Type="http://schemas.openxmlformats.org/officeDocument/2006/relationships/image" Target="../media/image86.png"/><Relationship Id="rId1" Type="http://schemas.openxmlformats.org/officeDocument/2006/relationships/slideLayout" Target="../slideLayouts/slideLayout35.xml"/><Relationship Id="rId4" Type="http://schemas.openxmlformats.org/officeDocument/2006/relationships/image" Target="../media/image88.png"/></Relationships>
</file>

<file path=ppt/slides/_rels/slide83.xml.rels><?xml version="1.0" encoding="UTF-8" standalone="yes"?>
<Relationships xmlns="http://schemas.openxmlformats.org/package/2006/relationships"><Relationship Id="rId2" Type="http://schemas.openxmlformats.org/officeDocument/2006/relationships/image" Target="../media/image89.jpeg"/><Relationship Id="rId1" Type="http://schemas.openxmlformats.org/officeDocument/2006/relationships/slideLayout" Target="../slideLayouts/slideLayout35.xml"/></Relationships>
</file>

<file path=ppt/slides/_rels/slide84.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35.xml"/></Relationships>
</file>

<file path=ppt/slides/_rels/slide85.xml.rels><?xml version="1.0" encoding="UTF-8" standalone="yes"?>
<Relationships xmlns="http://schemas.openxmlformats.org/package/2006/relationships"><Relationship Id="rId2" Type="http://schemas.openxmlformats.org/officeDocument/2006/relationships/image" Target="../media/image91.jpeg"/><Relationship Id="rId1" Type="http://schemas.openxmlformats.org/officeDocument/2006/relationships/slideLayout" Target="../slideLayouts/slideLayout35.xml"/></Relationships>
</file>

<file path=ppt/slides/_rels/slide86.xml.rels><?xml version="1.0" encoding="UTF-8" standalone="yes"?>
<Relationships xmlns="http://schemas.openxmlformats.org/package/2006/relationships"><Relationship Id="rId2" Type="http://schemas.openxmlformats.org/officeDocument/2006/relationships/image" Target="../media/image92.jpeg"/><Relationship Id="rId1" Type="http://schemas.openxmlformats.org/officeDocument/2006/relationships/slideLayout" Target="../slideLayouts/slideLayout35.xml"/></Relationships>
</file>

<file path=ppt/slides/_rels/slide87.xml.rels><?xml version="1.0" encoding="UTF-8" standalone="yes"?>
<Relationships xmlns="http://schemas.openxmlformats.org/package/2006/relationships"><Relationship Id="rId2" Type="http://schemas.openxmlformats.org/officeDocument/2006/relationships/image" Target="../media/image93.jpeg"/><Relationship Id="rId1" Type="http://schemas.openxmlformats.org/officeDocument/2006/relationships/slideLayout" Target="../slideLayouts/slideLayout35.xml"/></Relationships>
</file>

<file path=ppt/slides/_rels/slide88.xml.rels><?xml version="1.0" encoding="UTF-8" standalone="yes"?>
<Relationships xmlns="http://schemas.openxmlformats.org/package/2006/relationships"><Relationship Id="rId2" Type="http://schemas.openxmlformats.org/officeDocument/2006/relationships/image" Target="../media/image94.jpeg"/><Relationship Id="rId1" Type="http://schemas.openxmlformats.org/officeDocument/2006/relationships/slideLayout" Target="../slideLayouts/slideLayout35.xml"/></Relationships>
</file>

<file path=ppt/slides/_rels/slide89.xml.rels><?xml version="1.0" encoding="UTF-8" standalone="yes"?>
<Relationships xmlns="http://schemas.openxmlformats.org/package/2006/relationships"><Relationship Id="rId2" Type="http://schemas.openxmlformats.org/officeDocument/2006/relationships/image" Target="../media/image95.jpeg"/><Relationship Id="rId1" Type="http://schemas.openxmlformats.org/officeDocument/2006/relationships/slideLayout" Target="../slideLayouts/slideLayout35.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2" Type="http://schemas.openxmlformats.org/officeDocument/2006/relationships/image" Target="../media/image96.jpeg"/><Relationship Id="rId1" Type="http://schemas.openxmlformats.org/officeDocument/2006/relationships/slideLayout" Target="../slideLayouts/slideLayout35.xml"/></Relationships>
</file>

<file path=ppt/slides/_rels/slide91.xml.rels><?xml version="1.0" encoding="UTF-8" standalone="yes"?>
<Relationships xmlns="http://schemas.openxmlformats.org/package/2006/relationships"><Relationship Id="rId2" Type="http://schemas.openxmlformats.org/officeDocument/2006/relationships/image" Target="../media/image97.jpeg"/><Relationship Id="rId1" Type="http://schemas.openxmlformats.org/officeDocument/2006/relationships/slideLayout" Target="../slideLayouts/slideLayout35.xml"/></Relationships>
</file>

<file path=ppt/slides/_rels/slide92.xml.rels><?xml version="1.0" encoding="UTF-8" standalone="yes"?>
<Relationships xmlns="http://schemas.openxmlformats.org/package/2006/relationships"><Relationship Id="rId2" Type="http://schemas.openxmlformats.org/officeDocument/2006/relationships/image" Target="../media/image98.jpeg"/><Relationship Id="rId1" Type="http://schemas.openxmlformats.org/officeDocument/2006/relationships/slideLayout" Target="../slideLayouts/slideLayout35.xml"/></Relationships>
</file>

<file path=ppt/slides/_rels/slide93.xml.rels><?xml version="1.0" encoding="UTF-8" standalone="yes"?>
<Relationships xmlns="http://schemas.openxmlformats.org/package/2006/relationships"><Relationship Id="rId2" Type="http://schemas.openxmlformats.org/officeDocument/2006/relationships/image" Target="../media/image99.jpeg"/><Relationship Id="rId1" Type="http://schemas.openxmlformats.org/officeDocument/2006/relationships/slideLayout" Target="../slideLayouts/slideLayout35.xml"/></Relationships>
</file>

<file path=ppt/slides/_rels/slide94.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image" Target="../media/image100.png"/><Relationship Id="rId1" Type="http://schemas.openxmlformats.org/officeDocument/2006/relationships/slideLayout" Target="../slideLayouts/slideLayout35.xml"/></Relationships>
</file>

<file path=ppt/slides/_rels/slide95.xml.rels><?xml version="1.0" encoding="UTF-8" standalone="yes"?>
<Relationships xmlns="http://schemas.openxmlformats.org/package/2006/relationships"><Relationship Id="rId2" Type="http://schemas.openxmlformats.org/officeDocument/2006/relationships/image" Target="../media/image102.jpeg"/><Relationship Id="rId1" Type="http://schemas.openxmlformats.org/officeDocument/2006/relationships/slideLayout" Target="../slideLayouts/slideLayout35.xml"/></Relationships>
</file>

<file path=ppt/slides/_rels/slide96.xml.rels><?xml version="1.0" encoding="UTF-8" standalone="yes"?>
<Relationships xmlns="http://schemas.openxmlformats.org/package/2006/relationships"><Relationship Id="rId2" Type="http://schemas.openxmlformats.org/officeDocument/2006/relationships/image" Target="../media/image103.jpeg"/><Relationship Id="rId1" Type="http://schemas.openxmlformats.org/officeDocument/2006/relationships/slideLayout" Target="../slideLayouts/slideLayout35.xml"/></Relationships>
</file>

<file path=ppt/slides/_rels/slide97.xml.rels><?xml version="1.0" encoding="UTF-8" standalone="yes"?>
<Relationships xmlns="http://schemas.openxmlformats.org/package/2006/relationships"><Relationship Id="rId2" Type="http://schemas.openxmlformats.org/officeDocument/2006/relationships/image" Target="../media/image104.jpeg"/><Relationship Id="rId1" Type="http://schemas.openxmlformats.org/officeDocument/2006/relationships/slideLayout" Target="../slideLayouts/slideLayout35.xml"/></Relationships>
</file>

<file path=ppt/slides/_rels/slide98.xml.rels><?xml version="1.0" encoding="UTF-8" standalone="yes"?>
<Relationships xmlns="http://schemas.openxmlformats.org/package/2006/relationships"><Relationship Id="rId3" Type="http://schemas.openxmlformats.org/officeDocument/2006/relationships/image" Target="../media/image106.jpeg"/><Relationship Id="rId2" Type="http://schemas.openxmlformats.org/officeDocument/2006/relationships/image" Target="../media/image105.jpeg"/><Relationship Id="rId1" Type="http://schemas.openxmlformats.org/officeDocument/2006/relationships/slideLayout" Target="../slideLayouts/slideLayout35.xml"/></Relationships>
</file>

<file path=ppt/slides/_rels/slide99.xml.rels><?xml version="1.0" encoding="UTF-8" standalone="yes"?>
<Relationships xmlns="http://schemas.openxmlformats.org/package/2006/relationships"><Relationship Id="rId2" Type="http://schemas.openxmlformats.org/officeDocument/2006/relationships/image" Target="../media/image107.jpeg"/><Relationship Id="rId1" Type="http://schemas.openxmlformats.org/officeDocument/2006/relationships/slideLayout" Target="../slideLayouts/slideLayout3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err="1" smtClean="0"/>
              <a:t>Kizuna</a:t>
            </a:r>
            <a:r>
              <a:rPr lang="en-US" dirty="0" smtClean="0"/>
              <a:t> project</a:t>
            </a:r>
            <a:endParaRPr lang="en-SG" dirty="0"/>
          </a:p>
        </p:txBody>
      </p:sp>
      <p:sp>
        <p:nvSpPr>
          <p:cNvPr id="3" name="Subtitle 2"/>
          <p:cNvSpPr>
            <a:spLocks noGrp="1"/>
          </p:cNvSpPr>
          <p:nvPr>
            <p:ph type="subTitle" idx="1"/>
          </p:nvPr>
        </p:nvSpPr>
        <p:spPr/>
        <p:txBody>
          <a:bodyPr/>
          <a:lstStyle/>
          <a:p>
            <a:r>
              <a:rPr lang="en-US" dirty="0" smtClean="0"/>
              <a:t>3 December to 12 December</a:t>
            </a:r>
            <a:endParaRPr lang="en-SG" dirty="0"/>
          </a:p>
        </p:txBody>
      </p:sp>
    </p:spTree>
    <p:extLst>
      <p:ext uri="{BB962C8B-B14F-4D97-AF65-F5344CB8AC3E}">
        <p14:creationId xmlns="" xmlns:p14="http://schemas.microsoft.com/office/powerpoint/2010/main" val="225230197"/>
      </p:ext>
    </p:extLst>
  </p:cSld>
  <p:clrMapOvr>
    <a:masterClrMapping/>
  </p:clrMapOvr>
  <p:transition spd="slow">
    <p:push dir="u"/>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SG" dirty="0"/>
          </a:p>
        </p:txBody>
      </p:sp>
      <p:pic>
        <p:nvPicPr>
          <p:cNvPr id="4" name="Content Placeholder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33446" y="260648"/>
            <a:ext cx="9151343" cy="6309320"/>
          </a:xfrm>
          <a:prstGeom prst="rect">
            <a:avLst/>
          </a:prstGeom>
          <a:solidFill>
            <a:srgbClr val="000000">
              <a:shade val="95000"/>
            </a:srgbClr>
          </a:solidFill>
          <a:ln w="444500" cap="sq">
            <a:solidFill>
              <a:srgbClr val="000000"/>
            </a:solidFill>
            <a:miter lim="800000"/>
          </a:ln>
          <a:effectLst>
            <a:outerShdw blurRad="254000" dist="190500" dir="2700000" sy="90000" algn="bl" rotWithShape="0">
              <a:srgbClr val="000000">
                <a:alpha val="40000"/>
              </a:srgbClr>
            </a:outerShdw>
          </a:effectLst>
        </p:spPr>
      </p:pic>
    </p:spTree>
    <p:extLst>
      <p:ext uri="{BB962C8B-B14F-4D97-AF65-F5344CB8AC3E}">
        <p14:creationId xmlns="" xmlns:p14="http://schemas.microsoft.com/office/powerpoint/2010/main" val="68195193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G:\edited\IMG_160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77868099"/>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descr="G:\edited\IMG_152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66061055"/>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G:\edited\IMG_154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75897217"/>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300163" y="2743200"/>
            <a:ext cx="6542087" cy="957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791576853"/>
      </p:ext>
    </p:extLst>
  </p:cSld>
  <p:clrMapOvr>
    <a:masterClrMapping/>
  </p:clrMapOvr>
  <p:transition spd="slow">
    <p:push dir="u"/>
  </p:transition>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G:\edited\IMG_154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0832115"/>
      </p:ext>
    </p:extLst>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G:\edited\IMG_155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92134533"/>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G:\edited\IMG_1620.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24724721"/>
      </p:ext>
    </p:extLst>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041400" y="2998788"/>
            <a:ext cx="7059613" cy="8588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923368064"/>
      </p:ext>
    </p:extLst>
  </p:cSld>
  <p:clrMapOvr>
    <a:masterClrMapping/>
  </p:clrMapOvr>
  <p:transition spd="slow">
    <p:push dir="u"/>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G:\edited\IMG_158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47262498"/>
      </p:ext>
    </p:extLst>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G:\edited\IMG_158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1422246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49"/>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80264658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G:\edited\IMG_159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48822688"/>
      </p:ext>
    </p:extLst>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G:\edited\IMG_162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87322204"/>
      </p:ext>
    </p:extLst>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G:\edited\IMG_162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5249556"/>
      </p:ext>
    </p:extLst>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G:\edited\IMG_151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62179523"/>
      </p:ext>
    </p:extLst>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1" name="Picture 3" descr="G:\edited\IMG_167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990600" y="914400"/>
            <a:ext cx="3403600" cy="5105400"/>
          </a:xfrm>
          <a:prstGeom prst="rect">
            <a:avLst/>
          </a:prstGeom>
          <a:noFill/>
          <a:extLst>
            <a:ext uri="{909E8E84-426E-40DD-AFC4-6F175D3DCCD1}">
              <a14:hiddenFill xmlns="" xmlns:a14="http://schemas.microsoft.com/office/drawing/2010/main">
                <a:solidFill>
                  <a:srgbClr val="FFFFFF"/>
                </a:solidFill>
              </a14:hiddenFill>
            </a:ext>
          </a:extLst>
        </p:spPr>
      </p:pic>
      <p:pic>
        <p:nvPicPr>
          <p:cNvPr id="12292" name="Picture 4" descr="G:\edited\IMG_1676.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4495800" y="1131912"/>
            <a:ext cx="3403600" cy="51054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07849953"/>
      </p:ext>
    </p:extLst>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7245350" y="2812775"/>
            <a:ext cx="1060450" cy="8448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5" name="Picture 4"/>
          <p:cNvPicPr>
            <a:picLocks noChangeAspect="1" noChangeArrowheads="1"/>
          </p:cNvPicPr>
          <p:nvPr/>
        </p:nvPicPr>
        <p:blipFill rotWithShape="1">
          <a:blip r:embed="rId3" cstate="email">
            <a:extLst>
              <a:ext uri="{28A0092B-C50C-407E-A947-70E740481C1C}">
                <a14:useLocalDpi xmlns="" xmlns:a14="http://schemas.microsoft.com/office/drawing/2010/main" val="0"/>
              </a:ext>
            </a:extLst>
          </a:blip>
          <a:srcRect/>
          <a:stretch/>
        </p:blipFill>
        <p:spPr bwMode="auto">
          <a:xfrm>
            <a:off x="6483350" y="2819400"/>
            <a:ext cx="831850" cy="8448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4339" name="Picture 3"/>
          <p:cNvPicPr>
            <a:picLocks noChangeAspect="1" noChangeArrowheads="1"/>
          </p:cNvPicPr>
          <p:nvPr/>
        </p:nvPicPr>
        <p:blipFill rotWithShape="1">
          <a:blip r:embed="rId4" cstate="email">
            <a:extLst>
              <a:ext uri="{28A0092B-C50C-407E-A947-70E740481C1C}">
                <a14:useLocalDpi xmlns="" xmlns:a14="http://schemas.microsoft.com/office/drawing/2010/main" val="0"/>
              </a:ext>
            </a:extLst>
          </a:blip>
          <a:srcRect/>
          <a:stretch/>
        </p:blipFill>
        <p:spPr bwMode="auto">
          <a:xfrm>
            <a:off x="5772582" y="2819400"/>
            <a:ext cx="808327" cy="844825"/>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4338" name="Picture 2"/>
          <p:cNvPicPr>
            <a:picLocks noChangeAspect="1" noChangeArrowheads="1"/>
          </p:cNvPicPr>
          <p:nvPr/>
        </p:nvPicPr>
        <p:blipFill>
          <a:blip r:embed="rId5" cstate="email">
            <a:extLst>
              <a:ext uri="{28A0092B-C50C-407E-A947-70E740481C1C}">
                <a14:useLocalDpi xmlns="" xmlns:a14="http://schemas.microsoft.com/office/drawing/2010/main" val="0"/>
              </a:ext>
            </a:extLst>
          </a:blip>
          <a:srcRect/>
          <a:stretch>
            <a:fillRect/>
          </a:stretch>
        </p:blipFill>
        <p:spPr bwMode="auto">
          <a:xfrm>
            <a:off x="990600" y="3001963"/>
            <a:ext cx="5018087" cy="854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764792658"/>
      </p:ext>
    </p:extLst>
  </p:cSld>
  <p:clrMapOvr>
    <a:masterClrMapping/>
  </p:clrMapOvr>
  <p:transition spd="slow">
    <p:push dir="u"/>
  </p:transition>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G:\edited\IMG_168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11320282"/>
      </p:ext>
    </p:extLst>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G:\edited\IMG_169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96310765"/>
      </p:ext>
    </p:extLst>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G:\edited\IMG_1699.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53880927"/>
      </p:ext>
    </p:extLst>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G:\edited\IMG_1760.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48956608"/>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50"/>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95007074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G:\edited\IMG_176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69066277"/>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G:\edited\IMG_177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36448724"/>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descr="G:\edited\IMG_177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30069805"/>
      </p:ext>
    </p:extLst>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G:\edited\IMG_177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82943926"/>
      </p:ext>
    </p:extLst>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G:\edited\IMG_177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68262264"/>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G:\edited\IMG_180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4244651"/>
      </p:ext>
    </p:extLst>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G:\edited\IMG_181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53825918"/>
      </p:ext>
    </p:extLst>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G:\edited\IMG_181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95798299"/>
      </p:ext>
    </p:extLst>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650"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52400" y="1981200"/>
            <a:ext cx="6409285" cy="2398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7651"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2819400" y="3352800"/>
            <a:ext cx="5761037" cy="744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59603013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7651"/>
                                        </p:tgtEl>
                                        <p:attrNameLst>
                                          <p:attrName>style.visibility</p:attrName>
                                        </p:attrNameLst>
                                      </p:cBhvr>
                                      <p:to>
                                        <p:strVal val="visible"/>
                                      </p:to>
                                    </p:set>
                                    <p:animEffect transition="in" filter="fade">
                                      <p:cBhvr>
                                        <p:cTn id="7" dur="500"/>
                                        <p:tgtEl>
                                          <p:spTgt spid="276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674" name="Picture 2" descr="G:\edited\IMG_188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4785060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51"/>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50956710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698" name="Picture 2" descr="G:\edited\IMG_185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32518758"/>
      </p:ext>
    </p:extLst>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2" name="Picture 2" descr="G:\edited\IMG_190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592629801"/>
      </p:ext>
    </p:extLst>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G:\edited\IMG_187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55824439"/>
      </p:ext>
    </p:extLst>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70" name="Picture 2" descr="G:\edited\IMG_188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70403975"/>
      </p:ext>
    </p:extLst>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2" descr="G:\edited\IMG_191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21212666"/>
      </p:ext>
    </p:extLst>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819" name="Picture 3"/>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66700" y="2286000"/>
            <a:ext cx="8609013" cy="2286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23646669"/>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2" name="Picture 2" descr="G:\edited\IMG_202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381000" y="381000"/>
            <a:ext cx="4111336" cy="616700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00636362"/>
      </p:ext>
    </p:extLst>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866"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147888" y="3055938"/>
            <a:ext cx="4846637" cy="744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501876442"/>
      </p:ext>
    </p:extLst>
  </p:cSld>
  <p:clrMapOvr>
    <a:masterClrMapping/>
  </p:clrMapOvr>
  <p:transition spd="slow">
    <p:wipe/>
  </p:transition>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890" name="Picture 2" descr="G:\edited\IMG_204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67721210"/>
      </p:ext>
    </p:extLst>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914" name="Picture 2" descr="G:\edited\IMG_2059.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90554649"/>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55"/>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242798770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938" name="Picture 2" descr="G:\edited\IMG_206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71825353"/>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63" name="Picture 3" descr="G:\edited\IMG_206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67255451"/>
      </p:ext>
    </p:extLst>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987" name="Picture 3"/>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914400" y="1915391"/>
            <a:ext cx="1866900" cy="1331722"/>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41986" name="Picture 2"/>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1554163" y="3001963"/>
            <a:ext cx="6035675" cy="854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924543600"/>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2" fill="hold" nodeType="clickEffect">
                                  <p:stCondLst>
                                    <p:cond delay="0"/>
                                  </p:stCondLst>
                                  <p:childTnLst>
                                    <p:set>
                                      <p:cBhvr>
                                        <p:cTn id="6" dur="1" fill="hold">
                                          <p:stCondLst>
                                            <p:cond delay="0"/>
                                          </p:stCondLst>
                                        </p:cTn>
                                        <p:tgtEl>
                                          <p:spTgt spid="41986"/>
                                        </p:tgtEl>
                                        <p:attrNameLst>
                                          <p:attrName>style.visibility</p:attrName>
                                        </p:attrNameLst>
                                      </p:cBhvr>
                                      <p:to>
                                        <p:strVal val="visible"/>
                                      </p:to>
                                    </p:set>
                                    <p:anim calcmode="lin" valueType="num">
                                      <p:cBhvr additive="base">
                                        <p:cTn id="7" dur="500" fill="hold"/>
                                        <p:tgtEl>
                                          <p:spTgt spid="41986"/>
                                        </p:tgtEl>
                                        <p:attrNameLst>
                                          <p:attrName>ppt_x</p:attrName>
                                        </p:attrNameLst>
                                      </p:cBhvr>
                                      <p:tavLst>
                                        <p:tav tm="0">
                                          <p:val>
                                            <p:strVal val="1+#ppt_w/2"/>
                                          </p:val>
                                        </p:tav>
                                        <p:tav tm="100000">
                                          <p:val>
                                            <p:strVal val="#ppt_x"/>
                                          </p:val>
                                        </p:tav>
                                      </p:tavLst>
                                    </p:anim>
                                    <p:anim calcmode="lin" valueType="num">
                                      <p:cBhvr additive="base">
                                        <p:cTn id="8" dur="500" fill="hold"/>
                                        <p:tgtEl>
                                          <p:spTgt spid="4198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010" name="Picture 2" descr="G:\edited\IMG_210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6858431"/>
      </p:ext>
    </p:extLst>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034" name="Picture 2" descr="G:\edited\IMG_211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03008979"/>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2" descr="G:\edited\IMG_212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26104721"/>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082" name="Picture 2" descr="G:\edited\IMG_213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04502986"/>
      </p:ext>
    </p:extLst>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106" name="Picture 2" descr="G:\edited\IMG_215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63409839"/>
      </p:ext>
    </p:extLst>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0" name="Picture 2" descr="G:\edited\IMG_209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54971511"/>
      </p:ext>
    </p:extLst>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G:\KIZUNA\IMG_2200.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5079757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60"/>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21185171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0180" name="Picture 4"/>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4572000" y="3505200"/>
            <a:ext cx="2054225" cy="1066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0178" name="Picture 2"/>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13855" y="1828800"/>
            <a:ext cx="5824753" cy="23225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0179" name="Picture 3"/>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2733675" y="3055938"/>
            <a:ext cx="3676650" cy="744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5360925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50179"/>
                                        </p:tgtEl>
                                        <p:attrNameLst>
                                          <p:attrName>style.visibility</p:attrName>
                                        </p:attrNameLst>
                                      </p:cBhvr>
                                      <p:to>
                                        <p:strVal val="visible"/>
                                      </p:to>
                                    </p:set>
                                    <p:animEffect transition="in" filter="randombar(horizontal)">
                                      <p:cBhvr>
                                        <p:cTn id="7" dur="500"/>
                                        <p:tgtEl>
                                          <p:spTgt spid="50179"/>
                                        </p:tgtEl>
                                      </p:cBhvr>
                                    </p:animEffect>
                                  </p:childTnLst>
                                </p:cTn>
                              </p:par>
                              <p:par>
                                <p:cTn id="8" presetID="2" presetClass="entr" presetSubtype="9" fill="hold" nodeType="withEffect">
                                  <p:stCondLst>
                                    <p:cond delay="0"/>
                                  </p:stCondLst>
                                  <p:childTnLst>
                                    <p:set>
                                      <p:cBhvr>
                                        <p:cTn id="9" dur="1" fill="hold">
                                          <p:stCondLst>
                                            <p:cond delay="0"/>
                                          </p:stCondLst>
                                        </p:cTn>
                                        <p:tgtEl>
                                          <p:spTgt spid="50180"/>
                                        </p:tgtEl>
                                        <p:attrNameLst>
                                          <p:attrName>style.visibility</p:attrName>
                                        </p:attrNameLst>
                                      </p:cBhvr>
                                      <p:to>
                                        <p:strVal val="visible"/>
                                      </p:to>
                                    </p:set>
                                    <p:anim calcmode="lin" valueType="num">
                                      <p:cBhvr additive="base">
                                        <p:cTn id="10" dur="500" fill="hold"/>
                                        <p:tgtEl>
                                          <p:spTgt spid="50180"/>
                                        </p:tgtEl>
                                        <p:attrNameLst>
                                          <p:attrName>ppt_x</p:attrName>
                                        </p:attrNameLst>
                                      </p:cBhvr>
                                      <p:tavLst>
                                        <p:tav tm="0">
                                          <p:val>
                                            <p:strVal val="0-#ppt_w/2"/>
                                          </p:val>
                                        </p:tav>
                                        <p:tav tm="100000">
                                          <p:val>
                                            <p:strVal val="#ppt_x"/>
                                          </p:val>
                                        </p:tav>
                                      </p:tavLst>
                                    </p:anim>
                                    <p:anim calcmode="lin" valueType="num">
                                      <p:cBhvr additive="base">
                                        <p:cTn id="11" dur="500" fill="hold"/>
                                        <p:tgtEl>
                                          <p:spTgt spid="50180"/>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G:\KIZUNA\IMG_228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708481926"/>
      </p:ext>
    </p:extLst>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226" name="Picture 2" descr="G:\KIZUNA\IMG_230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47160286"/>
      </p:ext>
    </p:extLst>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4274" name="Picture 2" descr="G:\KIZUNA\IMG_232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84619613"/>
      </p:ext>
    </p:extLst>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3250" name="Picture 2" descr="G:\KIZUNA\IMG_241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57496255"/>
      </p:ext>
    </p:extLst>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298" name="Picture 2" descr="G:\KIZUNA\IMG_2450.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14379270"/>
      </p:ext>
    </p:extLst>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22" name="Picture 2" descr="G:\KIZUNA\IMG_244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594833332"/>
      </p:ext>
    </p:extLst>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346" name="Picture 2" descr="G:\KIZUNA\IMG_244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45186005"/>
      </p:ext>
    </p:extLst>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8370"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706346"/>
            <a:ext cx="5898564" cy="2636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58371"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2362200" y="3035156"/>
            <a:ext cx="5091113" cy="9144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370813158"/>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8371"/>
                                        </p:tgtEl>
                                        <p:attrNameLst>
                                          <p:attrName>style.visibility</p:attrName>
                                        </p:attrNameLst>
                                      </p:cBhvr>
                                      <p:to>
                                        <p:strVal val="visible"/>
                                      </p:to>
                                    </p:set>
                                    <p:anim calcmode="lin" valueType="num">
                                      <p:cBhvr additive="base">
                                        <p:cTn id="7" dur="500" fill="hold"/>
                                        <p:tgtEl>
                                          <p:spTgt spid="58371"/>
                                        </p:tgtEl>
                                        <p:attrNameLst>
                                          <p:attrName>ppt_x</p:attrName>
                                        </p:attrNameLst>
                                      </p:cBhvr>
                                      <p:tavLst>
                                        <p:tav tm="0">
                                          <p:val>
                                            <p:strVal val="#ppt_x"/>
                                          </p:val>
                                        </p:tav>
                                        <p:tav tm="100000">
                                          <p:val>
                                            <p:strVal val="#ppt_x"/>
                                          </p:val>
                                        </p:tav>
                                      </p:tavLst>
                                    </p:anim>
                                    <p:anim calcmode="lin" valueType="num">
                                      <p:cBhvr additive="base">
                                        <p:cTn id="8" dur="500" fill="hold"/>
                                        <p:tgtEl>
                                          <p:spTgt spid="5837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2" descr="G:\KIZUNA\IMG_246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99906010"/>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61"/>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396612002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418" name="Picture 2" descr="G:\KIZUNA\IMG_249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660359233"/>
      </p:ext>
    </p:extLst>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42" name="Picture 2" descr="G:\KIZUNA\IMG_250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43191489"/>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466" name="Picture 2" descr="G:\KIZUNA\IMG_251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18887486"/>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490" name="Picture 2" descr="G:\KIZUNA\IMG_252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987705840"/>
      </p:ext>
    </p:extLst>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514" name="Picture 2" descr="G:\KIZUNA\IMG_2550.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58213294"/>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G:\KIZUNA\IMG_259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697742252"/>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562" name="Picture 2" descr="G:\KIZUNA\IMG_254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709106134"/>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7586" name="Picture 2" descr="G:\KIZUNA\IMG_266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1822727"/>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8610" name="Picture 2" descr="G:\KIZUNA\IMG_270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2732810"/>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634" name="Picture 2" descr="G:\KIZUNA\IMG_270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4086015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65"/>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228600" y="0"/>
            <a:ext cx="8686800" cy="6858000"/>
          </a:xfrm>
          <a:prstGeom prst="rect">
            <a:avLst/>
          </a:prstGeom>
          <a:noFill/>
          <a:ln>
            <a:noFill/>
          </a:ln>
        </p:spPr>
      </p:pic>
    </p:spTree>
    <p:extLst>
      <p:ext uri="{BB962C8B-B14F-4D97-AF65-F5344CB8AC3E}">
        <p14:creationId xmlns="" xmlns:p14="http://schemas.microsoft.com/office/powerpoint/2010/main" val="3808351524"/>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2" descr="G:\KIZUNA\IMG_271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01157354"/>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82" name="Picture 2" descr="G:\KIZUNA\IMG_270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878286734"/>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2706" name="Picture 2" descr="G:\KIZUNA\IMG_2719.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02409589"/>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730" name="Picture 2" descr="G:\KIZUNA\IMG_272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96359339"/>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4754" name="Picture 2" descr="G:\KIZUNA\IMG_272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438400" y="304800"/>
            <a:ext cx="4191000" cy="6286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88636644"/>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609600" y="2209800"/>
            <a:ext cx="6750734" cy="22558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5780" name="Picture 4"/>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2133600" y="3276600"/>
            <a:ext cx="5084763" cy="9572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09489681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75780"/>
                                        </p:tgtEl>
                                        <p:attrNameLst>
                                          <p:attrName>style.visibility</p:attrName>
                                        </p:attrNameLst>
                                      </p:cBhvr>
                                      <p:to>
                                        <p:strVal val="visible"/>
                                      </p:to>
                                    </p:set>
                                    <p:animEffect transition="in" filter="wipe(down)">
                                      <p:cBhvr>
                                        <p:cTn id="7" dur="500"/>
                                        <p:tgtEl>
                                          <p:spTgt spid="75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6802" name="Picture 2" descr="G:\KIZUNA\IMG_276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00413078"/>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7826" name="Picture 2" descr="G:\KIZUNA\IMG_287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278929238"/>
      </p:ext>
    </p:extLst>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850" name="Picture 2" descr="G:\KIZUNA\IMG_299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42682091"/>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9874" name="Picture 2" descr="G:\KIZUNA\IMG_303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0492905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66"/>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606201645"/>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0898" name="Picture 2" descr="G:\KIZUNA\IMG_305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330200" y="730250"/>
            <a:ext cx="8483600" cy="53975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52704217"/>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22" name="Picture 2" descr="G:\KIZUNA\IMG_3099.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4546600" y="675409"/>
            <a:ext cx="3454400" cy="5181600"/>
          </a:xfrm>
          <a:prstGeom prst="rect">
            <a:avLst/>
          </a:prstGeom>
          <a:noFill/>
          <a:extLst>
            <a:ext uri="{909E8E84-426E-40DD-AFC4-6F175D3DCCD1}">
              <a14:hiddenFill xmlns="" xmlns:a14="http://schemas.microsoft.com/office/drawing/2010/main">
                <a:solidFill>
                  <a:srgbClr val="FFFFFF"/>
                </a:solidFill>
              </a14:hiddenFill>
            </a:ext>
          </a:extLst>
        </p:spPr>
      </p:pic>
      <p:pic>
        <p:nvPicPr>
          <p:cNvPr id="81923" name="Picture 3" descr="G:\KIZUNA\IMG_3098.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914400" y="685800"/>
            <a:ext cx="3454400" cy="51816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46647370"/>
      </p:ext>
    </p:extLst>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2946" name="Picture 2" descr="G:\KIZUNA\IMG_328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5845153"/>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970" name="Picture 2" descr="G:\KIZUNA\IMG_331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49827110"/>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4994"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306638" y="1915509"/>
            <a:ext cx="6556807" cy="2312004"/>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4995"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1839913" y="3055938"/>
            <a:ext cx="5462587" cy="7445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02095647"/>
      </p:ext>
    </p:extLst>
  </p:cSld>
  <p:clrMapOvr>
    <a:masterClrMapping/>
  </p:clrMapOvr>
  <mc:AlternateContent xmlns:mc="http://schemas.openxmlformats.org/markup-compatibility/2006">
    <mc:Choice xmlns="" xmlns:p14="http://schemas.microsoft.com/office/powerpoint/2010/main" Requires="p14">
      <p:transition spd="slow" p14:dur="1500">
        <p:split orient="vert"/>
      </p:transition>
    </mc:Choice>
    <mc:Fallback>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nodeType="clickEffect">
                                  <p:stCondLst>
                                    <p:cond delay="0"/>
                                  </p:stCondLst>
                                  <p:childTnLst>
                                    <p:set>
                                      <p:cBhvr>
                                        <p:cTn id="6" dur="1" fill="hold">
                                          <p:stCondLst>
                                            <p:cond delay="0"/>
                                          </p:stCondLst>
                                        </p:cTn>
                                        <p:tgtEl>
                                          <p:spTgt spid="84995"/>
                                        </p:tgtEl>
                                        <p:attrNameLst>
                                          <p:attrName>style.visibility</p:attrName>
                                        </p:attrNameLst>
                                      </p:cBhvr>
                                      <p:to>
                                        <p:strVal val="visible"/>
                                      </p:to>
                                    </p:set>
                                    <p:anim calcmode="lin" valueType="num">
                                      <p:cBhvr additive="base">
                                        <p:cTn id="7" dur="500" fill="hold"/>
                                        <p:tgtEl>
                                          <p:spTgt spid="84995"/>
                                        </p:tgtEl>
                                        <p:attrNameLst>
                                          <p:attrName>ppt_x</p:attrName>
                                        </p:attrNameLst>
                                      </p:cBhvr>
                                      <p:tavLst>
                                        <p:tav tm="0">
                                          <p:val>
                                            <p:strVal val="0-#ppt_w/2"/>
                                          </p:val>
                                        </p:tav>
                                        <p:tav tm="100000">
                                          <p:val>
                                            <p:strVal val="#ppt_x"/>
                                          </p:val>
                                        </p:tav>
                                      </p:tavLst>
                                    </p:anim>
                                    <p:anim calcmode="lin" valueType="num">
                                      <p:cBhvr additive="base">
                                        <p:cTn id="8" dur="500" fill="hold"/>
                                        <p:tgtEl>
                                          <p:spTgt spid="8499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6018" name="Picture 2" descr="G:\KIZUNA\Img_337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97527005"/>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7042" name="Picture 2" descr="G:\KIZUNA\Img_338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20405090"/>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8066" name="Picture 2" descr="G:\KIZUNA\Img_338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91356218"/>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9090" name="Picture 2" descr="G:\KIZUNA\Img_338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281555089"/>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G:\KIZUNA\Img_338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48322958"/>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69"/>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69668155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1138" name="Picture 2" descr="G:\KIZUNA\Img_340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57396972"/>
      </p:ext>
    </p:extLst>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62" name="Picture 2" descr="G:\KIZUNA\Img_3483.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97784051"/>
      </p:ext>
    </p:extLst>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3186" name="Picture 2" descr="G:\KIZUNA\Img_350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48363596"/>
      </p:ext>
    </p:extLst>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4210" name="Picture 2" descr="G:\KIZUNA\Img_359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589308148"/>
      </p:ext>
    </p:extLst>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5234" name="Picture 2" descr="G:\KIZUNA\Img_360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153339207"/>
      </p:ext>
    </p:extLst>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258" name="Picture 2" descr="G:\KIZUNA\Img_362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55982929"/>
      </p:ext>
    </p:extLst>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7282" name="Picture 2" descr="G:\KIZUNA\Img_365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057169468"/>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8306" name="Picture 2" descr="G:\KIZUNA\Img_365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7295454"/>
      </p:ext>
    </p:extLst>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9330" name="Picture 2" descr="G:\KIZUNA\Img_364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875747121"/>
      </p:ext>
    </p:extLst>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0354" name="Picture 2" descr="G:\KIZUNA\Img_373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914400" y="685800"/>
            <a:ext cx="3505200" cy="5257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7079295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Introduction </a:t>
            </a:r>
            <a:endParaRPr lang="en-SG" dirty="0"/>
          </a:p>
        </p:txBody>
      </p:sp>
      <p:sp>
        <p:nvSpPr>
          <p:cNvPr id="3" name="Content Placeholder 2"/>
          <p:cNvSpPr>
            <a:spLocks noGrp="1"/>
          </p:cNvSpPr>
          <p:nvPr>
            <p:ph idx="1"/>
          </p:nvPr>
        </p:nvSpPr>
        <p:spPr/>
        <p:txBody>
          <a:bodyPr/>
          <a:lstStyle/>
          <a:p>
            <a:r>
              <a:rPr lang="en-US" dirty="0" smtClean="0"/>
              <a:t>Name: </a:t>
            </a:r>
            <a:r>
              <a:rPr lang="en-US" dirty="0" err="1" smtClean="0"/>
              <a:t>Poh</a:t>
            </a:r>
            <a:r>
              <a:rPr lang="en-US" dirty="0" smtClean="0"/>
              <a:t> Yong </a:t>
            </a:r>
            <a:r>
              <a:rPr lang="en-US" dirty="0" err="1" smtClean="0"/>
              <a:t>Ang</a:t>
            </a:r>
            <a:endParaRPr lang="en-US" dirty="0" smtClean="0"/>
          </a:p>
          <a:p>
            <a:r>
              <a:rPr lang="en-US" dirty="0" smtClean="0"/>
              <a:t>Participant code: SIN-580</a:t>
            </a:r>
          </a:p>
          <a:p>
            <a:r>
              <a:rPr lang="en-US" dirty="0" smtClean="0"/>
              <a:t>School: </a:t>
            </a:r>
            <a:r>
              <a:rPr lang="en-US" dirty="0" err="1" smtClean="0"/>
              <a:t>Woodgrove</a:t>
            </a:r>
            <a:r>
              <a:rPr lang="en-US" dirty="0" smtClean="0"/>
              <a:t> Secondary School</a:t>
            </a:r>
          </a:p>
          <a:p>
            <a:r>
              <a:rPr lang="en-US" dirty="0" smtClean="0"/>
              <a:t>Allocated Chapter: </a:t>
            </a:r>
            <a:r>
              <a:rPr lang="en-US" dirty="0" err="1" smtClean="0"/>
              <a:t>Kuji</a:t>
            </a:r>
            <a:r>
              <a:rPr lang="en-US" dirty="0" smtClean="0"/>
              <a:t> City Iwate Prefecture</a:t>
            </a:r>
          </a:p>
          <a:p>
            <a:r>
              <a:rPr lang="en-US" dirty="0" smtClean="0"/>
              <a:t>Host Family Chapter: Kanagawa</a:t>
            </a:r>
            <a:endParaRPr lang="en-SG" dirty="0"/>
          </a:p>
        </p:txBody>
      </p:sp>
    </p:spTree>
    <p:extLst>
      <p:ext uri="{BB962C8B-B14F-4D97-AF65-F5344CB8AC3E}">
        <p14:creationId xmlns="" xmlns:p14="http://schemas.microsoft.com/office/powerpoint/2010/main" val="3912876570"/>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73"/>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45424005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1378" name="Picture 2" descr="G:\KIZUNA\Img_3740.jpg"/>
          <p:cNvPicPr>
            <a:picLocks noChangeAspect="1" noChangeArrowheads="1"/>
          </p:cNvPicPr>
          <p:nvPr/>
        </p:nvPicPr>
        <p:blipFill rotWithShape="1">
          <a:blip r:embed="rId2" cstate="email">
            <a:extLst>
              <a:ext uri="{28A0092B-C50C-407E-A947-70E740481C1C}">
                <a14:useLocalDpi xmlns="" xmlns:a14="http://schemas.microsoft.com/office/drawing/2010/main" val="0"/>
              </a:ext>
            </a:extLst>
          </a:blip>
          <a:srcRect/>
          <a:stretch/>
        </p:blipFill>
        <p:spPr bwMode="auto">
          <a:xfrm>
            <a:off x="381000" y="1676400"/>
            <a:ext cx="3429000" cy="3196525"/>
          </a:xfrm>
          <a:prstGeom prst="rect">
            <a:avLst/>
          </a:prstGeom>
          <a:noFill/>
          <a:extLst>
            <a:ext uri="{909E8E84-426E-40DD-AFC4-6F175D3DCCD1}">
              <a14:hiddenFill xmlns="" xmlns:a14="http://schemas.microsoft.com/office/drawing/2010/main">
                <a:solidFill>
                  <a:srgbClr val="FFFFFF"/>
                </a:solidFill>
              </a14:hiddenFill>
            </a:ext>
          </a:extLst>
        </p:spPr>
      </p:pic>
      <p:pic>
        <p:nvPicPr>
          <p:cNvPr id="101379" name="Picture 3" descr="G:\KIZUNA\Img_3739.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3886200" y="1676400"/>
            <a:ext cx="4794788" cy="3196525"/>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265991977"/>
      </p:ext>
    </p:extLst>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02" name="Picture 2" descr="G:\KIZUNA\Img_375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979426586"/>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4450"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533400" y="1752600"/>
            <a:ext cx="8436352" cy="217328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4451"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3124200" y="3263467"/>
            <a:ext cx="2921000" cy="6397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47937548"/>
      </p:ext>
    </p:extLst>
  </p:cSld>
  <p:clrMapOvr>
    <a:masterClrMapping/>
  </p:clrMapOvr>
  <p:transition spd="slow">
    <p:push dir="u"/>
  </p:transition>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5474"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54201501"/>
      </p:ext>
    </p:extLst>
  </p:cSld>
  <p:clrMapOvr>
    <a:masterClrMapping/>
  </p:clrMapOvr>
  <p:timing>
    <p:tnLst>
      <p:par>
        <p:cTn id="1" dur="indefinite" restart="never" nodeType="tmRoot"/>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426" name="Picture 2" descr="G:\KIZUNA\Img_3760.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59873710"/>
      </p:ext>
    </p:extLst>
  </p:cSld>
  <p:clrMapOvr>
    <a:masterClrMapping/>
  </p:clrMapOvr>
  <p:timing>
    <p:tnLst>
      <p:par>
        <p:cTn id="1" dur="indefinite" restart="never" nodeType="tmRoot"/>
      </p:par>
    </p:tn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498"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2360180" y="4038600"/>
            <a:ext cx="4449763" cy="5302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6500" name="Picture 4"/>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3200400" y="2181052"/>
            <a:ext cx="2362200" cy="1540842"/>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6501" name="Picture 5"/>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2543968" y="784226"/>
            <a:ext cx="2682875" cy="287813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6502" name="Picture 6"/>
          <p:cNvPicPr>
            <a:picLocks noChangeAspect="1" noChangeArrowheads="1"/>
          </p:cNvPicPr>
          <p:nvPr/>
        </p:nvPicPr>
        <p:blipFill>
          <a:blip r:embed="rId5" cstate="email">
            <a:extLst>
              <a:ext uri="{28A0092B-C50C-407E-A947-70E740481C1C}">
                <a14:useLocalDpi xmlns="" xmlns:a14="http://schemas.microsoft.com/office/drawing/2010/main" val="0"/>
              </a:ext>
            </a:extLst>
          </a:blip>
          <a:srcRect/>
          <a:stretch>
            <a:fillRect/>
          </a:stretch>
        </p:blipFill>
        <p:spPr bwMode="auto">
          <a:xfrm>
            <a:off x="838200" y="1417637"/>
            <a:ext cx="1335087" cy="246856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6503" name="Picture 7"/>
          <p:cNvPicPr>
            <a:picLocks noChangeAspect="1" noChangeArrowheads="1"/>
          </p:cNvPicPr>
          <p:nvPr/>
        </p:nvPicPr>
        <p:blipFill>
          <a:blip r:embed="rId6" cstate="email">
            <a:extLst>
              <a:ext uri="{28A0092B-C50C-407E-A947-70E740481C1C}">
                <a14:useLocalDpi xmlns="" xmlns:a14="http://schemas.microsoft.com/office/drawing/2010/main" val="0"/>
              </a:ext>
            </a:extLst>
          </a:blip>
          <a:srcRect/>
          <a:stretch>
            <a:fillRect/>
          </a:stretch>
        </p:blipFill>
        <p:spPr bwMode="auto">
          <a:xfrm>
            <a:off x="5592907" y="1581944"/>
            <a:ext cx="2457450" cy="2139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6397904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6498"/>
                                        </p:tgtEl>
                                        <p:attrNameLst>
                                          <p:attrName>style.visibility</p:attrName>
                                        </p:attrNameLst>
                                      </p:cBhvr>
                                      <p:to>
                                        <p:strVal val="visible"/>
                                      </p:to>
                                    </p:set>
                                    <p:animEffect transition="in" filter="fade">
                                      <p:cBhvr>
                                        <p:cTn id="7" dur="500"/>
                                        <p:tgtEl>
                                          <p:spTgt spid="10649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6502"/>
                                        </p:tgtEl>
                                        <p:attrNameLst>
                                          <p:attrName>style.visibility</p:attrName>
                                        </p:attrNameLst>
                                      </p:cBhvr>
                                      <p:to>
                                        <p:strVal val="visible"/>
                                      </p:to>
                                    </p:set>
                                    <p:animEffect transition="in" filter="fade">
                                      <p:cBhvr>
                                        <p:cTn id="12" dur="500"/>
                                        <p:tgtEl>
                                          <p:spTgt spid="10650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6501"/>
                                        </p:tgtEl>
                                        <p:attrNameLst>
                                          <p:attrName>style.visibility</p:attrName>
                                        </p:attrNameLst>
                                      </p:cBhvr>
                                      <p:to>
                                        <p:strVal val="visible"/>
                                      </p:to>
                                    </p:set>
                                    <p:animEffect transition="in" filter="fade">
                                      <p:cBhvr>
                                        <p:cTn id="17" dur="500"/>
                                        <p:tgtEl>
                                          <p:spTgt spid="10650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06500"/>
                                        </p:tgtEl>
                                        <p:attrNameLst>
                                          <p:attrName>style.visibility</p:attrName>
                                        </p:attrNameLst>
                                      </p:cBhvr>
                                      <p:to>
                                        <p:strVal val="visible"/>
                                      </p:to>
                                    </p:set>
                                    <p:animEffect transition="in" filter="fade">
                                      <p:cBhvr>
                                        <p:cTn id="22" dur="500"/>
                                        <p:tgtEl>
                                          <p:spTgt spid="10650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106503"/>
                                        </p:tgtEl>
                                        <p:attrNameLst>
                                          <p:attrName>style.visibility</p:attrName>
                                        </p:attrNameLst>
                                      </p:cBhvr>
                                      <p:to>
                                        <p:strVal val="visible"/>
                                      </p:to>
                                    </p:set>
                                    <p:animEffect transition="in" filter="fade">
                                      <p:cBhvr>
                                        <p:cTn id="27" dur="500"/>
                                        <p:tgtEl>
                                          <p:spTgt spid="10650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2"/>
          <p:cNvPicPr>
            <a:picLocks noChangeAspect="1" noChangeArrowheads="1"/>
          </p:cNvPicPr>
          <p:nvPr/>
        </p:nvPicPr>
        <p:blipFill rotWithShape="1">
          <a:blip r:embed="rId2" cstate="email">
            <a:extLst>
              <a:ext uri="{28A0092B-C50C-407E-A947-70E740481C1C}">
                <a14:useLocalDpi xmlns="" xmlns:a14="http://schemas.microsoft.com/office/drawing/2010/main" val="0"/>
              </a:ext>
            </a:extLst>
          </a:blip>
          <a:srcRect/>
          <a:stretch/>
        </p:blipFill>
        <p:spPr bwMode="auto">
          <a:xfrm>
            <a:off x="3703321" y="0"/>
            <a:ext cx="5440680" cy="2133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0" name="Picture 2" descr="G:\KIZUNA\Img_3648.jpg"/>
          <p:cNvPicPr>
            <a:picLocks noChangeAspect="1" noChangeArrowheads="1"/>
          </p:cNvPicPr>
          <p:nvPr/>
        </p:nvPicPr>
        <p:blipFill rotWithShape="1">
          <a:blip r:embed="rId3" cstate="email">
            <a:extLst>
              <a:ext uri="{28A0092B-C50C-407E-A947-70E740481C1C}">
                <a14:useLocalDpi xmlns="" xmlns:a14="http://schemas.microsoft.com/office/drawing/2010/main" val="0"/>
              </a:ext>
            </a:extLst>
          </a:blip>
          <a:srcRect/>
          <a:stretch/>
        </p:blipFill>
        <p:spPr bwMode="auto">
          <a:xfrm>
            <a:off x="1630905" y="3360783"/>
            <a:ext cx="2792044" cy="1701800"/>
          </a:xfrm>
          <a:prstGeom prst="rect">
            <a:avLst/>
          </a:prstGeom>
          <a:noFill/>
          <a:extLst>
            <a:ext uri="{909E8E84-426E-40DD-AFC4-6F175D3DCCD1}">
              <a14:hiddenFill xmlns="" xmlns:a14="http://schemas.microsoft.com/office/drawing/2010/main">
                <a:solidFill>
                  <a:srgbClr val="FFFFFF"/>
                </a:solidFill>
              </a14:hiddenFill>
            </a:ext>
          </a:extLst>
        </p:spPr>
      </p:pic>
      <p:pic>
        <p:nvPicPr>
          <p:cNvPr id="19" name="Picture 5"/>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6324600" y="1524000"/>
            <a:ext cx="2819400" cy="187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7" name="Picture 4"/>
          <p:cNvPicPr>
            <a:picLocks noChangeAspect="1" noChangeArrowheads="1"/>
          </p:cNvPicPr>
          <p:nvPr/>
        </p:nvPicPr>
        <p:blipFill rotWithShape="1">
          <a:blip r:embed="rId5" cstate="email">
            <a:extLst>
              <a:ext uri="{28A0092B-C50C-407E-A947-70E740481C1C}">
                <a14:useLocalDpi xmlns="" xmlns:a14="http://schemas.microsoft.com/office/drawing/2010/main" val="0"/>
              </a:ext>
            </a:extLst>
          </a:blip>
          <a:srcRect/>
          <a:stretch/>
        </p:blipFill>
        <p:spPr bwMode="auto">
          <a:xfrm>
            <a:off x="3602583" y="1780162"/>
            <a:ext cx="3317762" cy="2004438"/>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8" name="Picture 5"/>
          <p:cNvPicPr>
            <a:picLocks noChangeAspect="1" noChangeArrowheads="1"/>
          </p:cNvPicPr>
          <p:nvPr/>
        </p:nvPicPr>
        <p:blipFill>
          <a:blip r:embed="rId6" cstate="email">
            <a:extLst>
              <a:ext uri="{28A0092B-C50C-407E-A947-70E740481C1C}">
                <a14:useLocalDpi xmlns="" xmlns:a14="http://schemas.microsoft.com/office/drawing/2010/main" val="0"/>
              </a:ext>
            </a:extLst>
          </a:blip>
          <a:srcRect/>
          <a:stretch>
            <a:fillRect/>
          </a:stretch>
        </p:blipFill>
        <p:spPr bwMode="auto">
          <a:xfrm>
            <a:off x="3868614" y="3784600"/>
            <a:ext cx="2819400" cy="187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 name="Picture 6"/>
          <p:cNvPicPr>
            <a:picLocks noChangeAspect="1" noChangeArrowheads="1"/>
          </p:cNvPicPr>
          <p:nvPr/>
        </p:nvPicPr>
        <p:blipFill>
          <a:blip r:embed="rId7" cstate="email">
            <a:extLst>
              <a:ext uri="{28A0092B-C50C-407E-A947-70E740481C1C}">
                <a14:useLocalDpi xmlns="" xmlns:a14="http://schemas.microsoft.com/office/drawing/2010/main" val="0"/>
              </a:ext>
            </a:extLst>
          </a:blip>
          <a:srcRect/>
          <a:stretch>
            <a:fillRect/>
          </a:stretch>
        </p:blipFill>
        <p:spPr bwMode="auto">
          <a:xfrm>
            <a:off x="6400800" y="3327400"/>
            <a:ext cx="2819400" cy="187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 name="Picture 7"/>
          <p:cNvPicPr>
            <a:picLocks noChangeAspect="1" noChangeArrowheads="1"/>
          </p:cNvPicPr>
          <p:nvPr/>
        </p:nvPicPr>
        <p:blipFill>
          <a:blip r:embed="rId8" cstate="email">
            <a:extLst>
              <a:ext uri="{28A0092B-C50C-407E-A947-70E740481C1C}">
                <a14:useLocalDpi xmlns="" xmlns:a14="http://schemas.microsoft.com/office/drawing/2010/main" val="0"/>
              </a:ext>
            </a:extLst>
          </a:blip>
          <a:srcRect/>
          <a:stretch>
            <a:fillRect/>
          </a:stretch>
        </p:blipFill>
        <p:spPr bwMode="auto">
          <a:xfrm>
            <a:off x="1752600" y="4978400"/>
            <a:ext cx="2819400" cy="18796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1" name="Picture 8"/>
          <p:cNvPicPr>
            <a:picLocks noChangeAspect="1" noChangeArrowheads="1"/>
          </p:cNvPicPr>
          <p:nvPr/>
        </p:nvPicPr>
        <p:blipFill>
          <a:blip r:embed="rId9" cstate="email">
            <a:extLst>
              <a:ext uri="{28A0092B-C50C-407E-A947-70E740481C1C}">
                <a14:useLocalDpi xmlns="" xmlns:a14="http://schemas.microsoft.com/office/drawing/2010/main" val="0"/>
              </a:ext>
            </a:extLst>
          </a:blip>
          <a:srcRect/>
          <a:stretch>
            <a:fillRect/>
          </a:stretch>
        </p:blipFill>
        <p:spPr bwMode="auto">
          <a:xfrm>
            <a:off x="4477097" y="5537200"/>
            <a:ext cx="1981200" cy="1320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2" name="Picture 9"/>
          <p:cNvPicPr>
            <a:picLocks noChangeAspect="1" noChangeArrowheads="1"/>
          </p:cNvPicPr>
          <p:nvPr/>
        </p:nvPicPr>
        <p:blipFill rotWithShape="1">
          <a:blip r:embed="rId10" cstate="email">
            <a:extLst>
              <a:ext uri="{28A0092B-C50C-407E-A947-70E740481C1C}">
                <a14:useLocalDpi xmlns="" xmlns:a14="http://schemas.microsoft.com/office/drawing/2010/main" val="0"/>
              </a:ext>
            </a:extLst>
          </a:blip>
          <a:srcRect/>
          <a:stretch/>
        </p:blipFill>
        <p:spPr bwMode="auto">
          <a:xfrm>
            <a:off x="6423660" y="4842164"/>
            <a:ext cx="2948939" cy="20158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3" name="Picture 10"/>
          <p:cNvPicPr>
            <a:picLocks noChangeAspect="1" noChangeArrowheads="1"/>
          </p:cNvPicPr>
          <p:nvPr/>
        </p:nvPicPr>
        <p:blipFill rotWithShape="1">
          <a:blip r:embed="rId11" cstate="email">
            <a:extLst>
              <a:ext uri="{28A0092B-C50C-407E-A947-70E740481C1C}">
                <a14:useLocalDpi xmlns="" xmlns:a14="http://schemas.microsoft.com/office/drawing/2010/main" val="0"/>
              </a:ext>
            </a:extLst>
          </a:blip>
          <a:srcRect/>
          <a:stretch/>
        </p:blipFill>
        <p:spPr bwMode="auto">
          <a:xfrm>
            <a:off x="-19456" y="4615774"/>
            <a:ext cx="1772055" cy="229457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4" name="Picture 11"/>
          <p:cNvPicPr>
            <a:picLocks noChangeAspect="1" noChangeArrowheads="1"/>
          </p:cNvPicPr>
          <p:nvPr/>
        </p:nvPicPr>
        <p:blipFill rotWithShape="1">
          <a:blip r:embed="rId12" cstate="email">
            <a:extLst>
              <a:ext uri="{28A0092B-C50C-407E-A947-70E740481C1C}">
                <a14:useLocalDpi xmlns="" xmlns:a14="http://schemas.microsoft.com/office/drawing/2010/main" val="0"/>
              </a:ext>
            </a:extLst>
          </a:blip>
          <a:srcRect/>
          <a:stretch/>
        </p:blipFill>
        <p:spPr bwMode="auto">
          <a:xfrm>
            <a:off x="0" y="1780162"/>
            <a:ext cx="3657600" cy="160444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7" name="Picture 14"/>
          <p:cNvPicPr>
            <a:picLocks noChangeAspect="1" noChangeArrowheads="1"/>
          </p:cNvPicPr>
          <p:nvPr/>
        </p:nvPicPr>
        <p:blipFill rotWithShape="1">
          <a:blip r:embed="rId13" cstate="email">
            <a:extLst>
              <a:ext uri="{28A0092B-C50C-407E-A947-70E740481C1C}">
                <a14:useLocalDpi xmlns="" xmlns:a14="http://schemas.microsoft.com/office/drawing/2010/main" val="0"/>
              </a:ext>
            </a:extLst>
          </a:blip>
          <a:srcRect/>
          <a:stretch/>
        </p:blipFill>
        <p:spPr bwMode="auto">
          <a:xfrm>
            <a:off x="0" y="1"/>
            <a:ext cx="3657600" cy="1780161"/>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8" name="Picture 15"/>
          <p:cNvPicPr>
            <a:picLocks noChangeAspect="1" noChangeArrowheads="1"/>
          </p:cNvPicPr>
          <p:nvPr/>
        </p:nvPicPr>
        <p:blipFill rotWithShape="1">
          <a:blip r:embed="rId14" cstate="email">
            <a:extLst>
              <a:ext uri="{28A0092B-C50C-407E-A947-70E740481C1C}">
                <a14:useLocalDpi xmlns="" xmlns:a14="http://schemas.microsoft.com/office/drawing/2010/main" val="0"/>
              </a:ext>
            </a:extLst>
          </a:blip>
          <a:srcRect/>
          <a:stretch/>
        </p:blipFill>
        <p:spPr bwMode="auto">
          <a:xfrm>
            <a:off x="0" y="3384608"/>
            <a:ext cx="1752600" cy="123116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1" name="Picture 2" descr="G:\KIZUNA\IMG_2543.JPG"/>
          <p:cNvPicPr>
            <a:picLocks noChangeAspect="1" noChangeArrowheads="1"/>
          </p:cNvPicPr>
          <p:nvPr/>
        </p:nvPicPr>
        <p:blipFill rotWithShape="1">
          <a:blip r:embed="rId15" cstate="email">
            <a:extLst>
              <a:ext uri="{28A0092B-C50C-407E-A947-70E740481C1C}">
                <a14:useLocalDpi xmlns="" xmlns:a14="http://schemas.microsoft.com/office/drawing/2010/main" val="0"/>
              </a:ext>
            </a:extLst>
          </a:blip>
          <a:srcRect/>
          <a:stretch/>
        </p:blipFill>
        <p:spPr bwMode="auto">
          <a:xfrm>
            <a:off x="3602583" y="82"/>
            <a:ext cx="1675731" cy="1652697"/>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069383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21"/>
                                        </p:tgtEl>
                                        <p:attrNameLst>
                                          <p:attrName>style.visibility</p:attrName>
                                        </p:attrNameLst>
                                      </p:cBhvr>
                                      <p:to>
                                        <p:strVal val="visible"/>
                                      </p:to>
                                    </p:set>
                                    <p:animEffect transition="in" filter="fade">
                                      <p:cBhvr>
                                        <p:cTn id="11" dur="500"/>
                                        <p:tgtEl>
                                          <p:spTgt spid="21"/>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fade">
                                      <p:cBhvr>
                                        <p:cTn id="15" dur="500"/>
                                        <p:tgtEl>
                                          <p:spTgt spid="15"/>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500"/>
                                        <p:tgtEl>
                                          <p:spTgt spid="7"/>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500"/>
                                        <p:tgtEl>
                                          <p:spTgt spid="18"/>
                                        </p:tgtEl>
                                      </p:cBhvr>
                                    </p:animEffect>
                                  </p:childTnLst>
                                </p:cTn>
                              </p:par>
                            </p:childTnLst>
                          </p:cTn>
                        </p:par>
                        <p:par>
                          <p:cTn id="24" fill="hold">
                            <p:stCondLst>
                              <p:cond delay="2500"/>
                            </p:stCondLst>
                            <p:childTnLst>
                              <p:par>
                                <p:cTn id="25" presetID="10" presetClass="entr" presetSubtype="0" fill="hold" nodeType="afterEffect">
                                  <p:stCondLst>
                                    <p:cond delay="0"/>
                                  </p:stCondLst>
                                  <p:childTnLst>
                                    <p:set>
                                      <p:cBhvr>
                                        <p:cTn id="26" dur="1" fill="hold">
                                          <p:stCondLst>
                                            <p:cond delay="0"/>
                                          </p:stCondLst>
                                        </p:cTn>
                                        <p:tgtEl>
                                          <p:spTgt spid="20"/>
                                        </p:tgtEl>
                                        <p:attrNameLst>
                                          <p:attrName>style.visibility</p:attrName>
                                        </p:attrNameLst>
                                      </p:cBhvr>
                                      <p:to>
                                        <p:strVal val="visible"/>
                                      </p:to>
                                    </p:set>
                                    <p:animEffect transition="in" filter="fade">
                                      <p:cBhvr>
                                        <p:cTn id="27" dur="500"/>
                                        <p:tgtEl>
                                          <p:spTgt spid="20"/>
                                        </p:tgtEl>
                                      </p:cBhvr>
                                    </p:animEffect>
                                  </p:childTnLst>
                                </p:cTn>
                              </p:par>
                            </p:childTnLst>
                          </p:cTn>
                        </p:par>
                        <p:par>
                          <p:cTn id="28" fill="hold">
                            <p:stCondLst>
                              <p:cond delay="3000"/>
                            </p:stCondLst>
                            <p:childTnLst>
                              <p:par>
                                <p:cTn id="29" presetID="10"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500"/>
                                        <p:tgtEl>
                                          <p:spTgt spid="9"/>
                                        </p:tgtEl>
                                      </p:cBhvr>
                                    </p:animEffect>
                                  </p:childTnLst>
                                </p:cTn>
                              </p:par>
                            </p:childTnLst>
                          </p:cTn>
                        </p:par>
                        <p:par>
                          <p:cTn id="32" fill="hold">
                            <p:stCondLst>
                              <p:cond delay="35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4000"/>
                            </p:stCondLst>
                            <p:childTnLst>
                              <p:par>
                                <p:cTn id="37" presetID="10" presetClass="entr" presetSubtype="0" fill="hold"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fade">
                                      <p:cBhvr>
                                        <p:cTn id="39" dur="500"/>
                                        <p:tgtEl>
                                          <p:spTgt spid="19"/>
                                        </p:tgtEl>
                                      </p:cBhvr>
                                    </p:animEffect>
                                  </p:childTnLst>
                                </p:cTn>
                              </p:par>
                            </p:childTnLst>
                          </p:cTn>
                        </p:par>
                        <p:par>
                          <p:cTn id="40" fill="hold">
                            <p:stCondLst>
                              <p:cond delay="4500"/>
                            </p:stCondLst>
                            <p:childTnLst>
                              <p:par>
                                <p:cTn id="41" presetID="10" presetClass="entr" presetSubtype="0" fill="hold" nodeType="afterEffect">
                                  <p:stCondLst>
                                    <p:cond delay="0"/>
                                  </p:stCondLst>
                                  <p:childTnLst>
                                    <p:set>
                                      <p:cBhvr>
                                        <p:cTn id="42" dur="1" fill="hold">
                                          <p:stCondLst>
                                            <p:cond delay="0"/>
                                          </p:stCondLst>
                                        </p:cTn>
                                        <p:tgtEl>
                                          <p:spTgt spid="10"/>
                                        </p:tgtEl>
                                        <p:attrNameLst>
                                          <p:attrName>style.visibility</p:attrName>
                                        </p:attrNameLst>
                                      </p:cBhvr>
                                      <p:to>
                                        <p:strVal val="visible"/>
                                      </p:to>
                                    </p:set>
                                    <p:animEffect transition="in" filter="fade">
                                      <p:cBhvr>
                                        <p:cTn id="43" dur="500"/>
                                        <p:tgtEl>
                                          <p:spTgt spid="10"/>
                                        </p:tgtEl>
                                      </p:cBhvr>
                                    </p:animEffect>
                                  </p:childTnLst>
                                </p:cTn>
                              </p:par>
                            </p:childTnLst>
                          </p:cTn>
                        </p:par>
                        <p:par>
                          <p:cTn id="44" fill="hold">
                            <p:stCondLst>
                              <p:cond delay="5000"/>
                            </p:stCondLst>
                            <p:childTnLst>
                              <p:par>
                                <p:cTn id="45" presetID="10" presetClass="entr" presetSubtype="0" fill="hold" nodeType="afterEffect">
                                  <p:stCondLst>
                                    <p:cond delay="0"/>
                                  </p:stCondLst>
                                  <p:childTnLst>
                                    <p:set>
                                      <p:cBhvr>
                                        <p:cTn id="46" dur="1" fill="hold">
                                          <p:stCondLst>
                                            <p:cond delay="0"/>
                                          </p:stCondLst>
                                        </p:cTn>
                                        <p:tgtEl>
                                          <p:spTgt spid="13"/>
                                        </p:tgtEl>
                                        <p:attrNameLst>
                                          <p:attrName>style.visibility</p:attrName>
                                        </p:attrNameLst>
                                      </p:cBhvr>
                                      <p:to>
                                        <p:strVal val="visible"/>
                                      </p:to>
                                    </p:set>
                                    <p:animEffect transition="in" filter="fade">
                                      <p:cBhvr>
                                        <p:cTn id="47" dur="500"/>
                                        <p:tgtEl>
                                          <p:spTgt spid="13"/>
                                        </p:tgtEl>
                                      </p:cBhvr>
                                    </p:animEffect>
                                  </p:childTnLst>
                                </p:cTn>
                              </p:par>
                            </p:childTnLst>
                          </p:cTn>
                        </p:par>
                        <p:par>
                          <p:cTn id="48" fill="hold">
                            <p:stCondLst>
                              <p:cond delay="5500"/>
                            </p:stCondLst>
                            <p:childTnLst>
                              <p:par>
                                <p:cTn id="49" presetID="10" presetClass="entr" presetSubtype="0" fill="hold" nodeType="afterEffect">
                                  <p:stCondLst>
                                    <p:cond delay="0"/>
                                  </p:stCondLst>
                                  <p:childTnLst>
                                    <p:set>
                                      <p:cBhvr>
                                        <p:cTn id="50" dur="1" fill="hold">
                                          <p:stCondLst>
                                            <p:cond delay="0"/>
                                          </p:stCondLst>
                                        </p:cTn>
                                        <p:tgtEl>
                                          <p:spTgt spid="11"/>
                                        </p:tgtEl>
                                        <p:attrNameLst>
                                          <p:attrName>style.visibility</p:attrName>
                                        </p:attrNameLst>
                                      </p:cBhvr>
                                      <p:to>
                                        <p:strVal val="visible"/>
                                      </p:to>
                                    </p:set>
                                    <p:animEffect transition="in" filter="fade">
                                      <p:cBhvr>
                                        <p:cTn id="51" dur="500"/>
                                        <p:tgtEl>
                                          <p:spTgt spid="11"/>
                                        </p:tgtEl>
                                      </p:cBhvr>
                                    </p:animEffect>
                                  </p:childTnLst>
                                </p:cTn>
                              </p:par>
                            </p:childTnLst>
                          </p:cTn>
                        </p:par>
                        <p:par>
                          <p:cTn id="52" fill="hold">
                            <p:stCondLst>
                              <p:cond delay="6000"/>
                            </p:stCondLst>
                            <p:childTnLst>
                              <p:par>
                                <p:cTn id="53" presetID="10" presetClass="entr" presetSubtype="0" fill="hold" nodeType="afterEffect">
                                  <p:stCondLst>
                                    <p:cond delay="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500"/>
                                        <p:tgtEl>
                                          <p:spTgt spid="12"/>
                                        </p:tgtEl>
                                      </p:cBhvr>
                                    </p:animEffect>
                                  </p:childTnLst>
                                </p:cTn>
                              </p:par>
                            </p:childTnLst>
                          </p:cTn>
                        </p:par>
                        <p:par>
                          <p:cTn id="56" fill="hold">
                            <p:stCondLst>
                              <p:cond delay="6500"/>
                            </p:stCondLst>
                            <p:childTnLst>
                              <p:par>
                                <p:cTn id="57" presetID="10" presetClass="entr" presetSubtype="0" fill="hold" nodeType="afterEffect">
                                  <p:stCondLst>
                                    <p:cond delay="0"/>
                                  </p:stCondLst>
                                  <p:childTnLst>
                                    <p:set>
                                      <p:cBhvr>
                                        <p:cTn id="58" dur="1" fill="hold">
                                          <p:stCondLst>
                                            <p:cond delay="0"/>
                                          </p:stCondLst>
                                        </p:cTn>
                                        <p:tgtEl>
                                          <p:spTgt spid="8"/>
                                        </p:tgtEl>
                                        <p:attrNameLst>
                                          <p:attrName>style.visibility</p:attrName>
                                        </p:attrNameLst>
                                      </p:cBhvr>
                                      <p:to>
                                        <p:strVal val="visible"/>
                                      </p:to>
                                    </p:set>
                                    <p:animEffect transition="in" filter="fade">
                                      <p:cBhvr>
                                        <p:cTn id="5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8546"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457200" y="228600"/>
            <a:ext cx="4913313" cy="18415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8547" name="Picture 3"/>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523875" y="1216025"/>
            <a:ext cx="10193338" cy="442595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108548" name="Picture 4"/>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6705600" y="3810000"/>
            <a:ext cx="1450975" cy="4937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182970073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08546"/>
                                        </p:tgtEl>
                                        <p:attrNameLst>
                                          <p:attrName>style.visibility</p:attrName>
                                        </p:attrNameLst>
                                      </p:cBhvr>
                                      <p:to>
                                        <p:strVal val="visible"/>
                                      </p:to>
                                    </p:set>
                                    <p:animEffect transition="in" filter="fade">
                                      <p:cBhvr>
                                        <p:cTn id="7" dur="500"/>
                                        <p:tgtEl>
                                          <p:spTgt spid="108546"/>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8547"/>
                                        </p:tgtEl>
                                        <p:attrNameLst>
                                          <p:attrName>style.visibility</p:attrName>
                                        </p:attrNameLst>
                                      </p:cBhvr>
                                      <p:to>
                                        <p:strVal val="visible"/>
                                      </p:to>
                                    </p:set>
                                    <p:animEffect transition="in" filter="fade">
                                      <p:cBhvr>
                                        <p:cTn id="12" dur="500"/>
                                        <p:tgtEl>
                                          <p:spTgt spid="108547"/>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2" fill="hold" nodeType="clickEffect">
                                  <p:stCondLst>
                                    <p:cond delay="0"/>
                                  </p:stCondLst>
                                  <p:childTnLst>
                                    <p:set>
                                      <p:cBhvr>
                                        <p:cTn id="16" dur="1" fill="hold">
                                          <p:stCondLst>
                                            <p:cond delay="0"/>
                                          </p:stCondLst>
                                        </p:cTn>
                                        <p:tgtEl>
                                          <p:spTgt spid="108548"/>
                                        </p:tgtEl>
                                        <p:attrNameLst>
                                          <p:attrName>style.visibility</p:attrName>
                                        </p:attrNameLst>
                                      </p:cBhvr>
                                      <p:to>
                                        <p:strVal val="visible"/>
                                      </p:to>
                                    </p:set>
                                    <p:anim calcmode="lin" valueType="num">
                                      <p:cBhvr additive="base">
                                        <p:cTn id="17" dur="500" fill="hold"/>
                                        <p:tgtEl>
                                          <p:spTgt spid="108548"/>
                                        </p:tgtEl>
                                        <p:attrNameLst>
                                          <p:attrName>ppt_x</p:attrName>
                                        </p:attrNameLst>
                                      </p:cBhvr>
                                      <p:tavLst>
                                        <p:tav tm="0">
                                          <p:val>
                                            <p:strVal val="1+#ppt_w/2"/>
                                          </p:val>
                                        </p:tav>
                                        <p:tav tm="100000">
                                          <p:val>
                                            <p:strVal val="#ppt_x"/>
                                          </p:val>
                                        </p:tav>
                                      </p:tavLst>
                                    </p:anim>
                                    <p:anim calcmode="lin" valueType="num">
                                      <p:cBhvr additive="base">
                                        <p:cTn id="18" dur="500" fill="hold"/>
                                        <p:tgtEl>
                                          <p:spTgt spid="10854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75"/>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98808872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78"/>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6979645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82"/>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18242351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85"/>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3025502407"/>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87"/>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3111632091"/>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90"/>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50246664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86"/>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2612994600"/>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a:bodyPr>
          <a:lstStyle/>
          <a:p>
            <a:r>
              <a:rPr lang="en-US" sz="7200" dirty="0" smtClean="0"/>
              <a:t>DAY 2</a:t>
            </a:r>
            <a:endParaRPr lang="en-SG" sz="7200" dirty="0"/>
          </a:p>
        </p:txBody>
      </p:sp>
      <p:sp>
        <p:nvSpPr>
          <p:cNvPr id="3" name="Subtitle 2"/>
          <p:cNvSpPr>
            <a:spLocks noGrp="1"/>
          </p:cNvSpPr>
          <p:nvPr>
            <p:ph type="subTitle" idx="1"/>
          </p:nvPr>
        </p:nvSpPr>
        <p:spPr/>
        <p:txBody>
          <a:bodyPr/>
          <a:lstStyle/>
          <a:p>
            <a:endParaRPr lang="en-SG"/>
          </a:p>
        </p:txBody>
      </p:sp>
    </p:spTree>
    <p:extLst>
      <p:ext uri="{BB962C8B-B14F-4D97-AF65-F5344CB8AC3E}">
        <p14:creationId xmlns="" xmlns:p14="http://schemas.microsoft.com/office/powerpoint/2010/main" val="71488033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105"/>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3664843332"/>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it about?</a:t>
            </a:r>
            <a:endParaRPr lang="en-SG" dirty="0"/>
          </a:p>
        </p:txBody>
      </p:sp>
      <p:sp>
        <p:nvSpPr>
          <p:cNvPr id="3" name="Content Placeholder 2"/>
          <p:cNvSpPr>
            <a:spLocks noGrp="1"/>
          </p:cNvSpPr>
          <p:nvPr>
            <p:ph idx="1"/>
          </p:nvPr>
        </p:nvSpPr>
        <p:spPr/>
        <p:txBody>
          <a:bodyPr/>
          <a:lstStyle/>
          <a:p>
            <a:r>
              <a:rPr lang="en-US" dirty="0" smtClean="0"/>
              <a:t>It is to promote global understanding of Japan’s revival efforts in response to the Great Eastern Earthquake</a:t>
            </a:r>
          </a:p>
          <a:p>
            <a:endParaRPr lang="en-US" dirty="0" smtClean="0"/>
          </a:p>
          <a:p>
            <a:endParaRPr lang="en-SG" dirty="0"/>
          </a:p>
        </p:txBody>
      </p:sp>
    </p:spTree>
    <p:extLst>
      <p:ext uri="{BB962C8B-B14F-4D97-AF65-F5344CB8AC3E}">
        <p14:creationId xmlns="" xmlns:p14="http://schemas.microsoft.com/office/powerpoint/2010/main" val="4117045965"/>
      </p:ext>
    </p:extLst>
  </p:cSld>
  <p:clrMapOvr>
    <a:masterClrMapping/>
  </p:clrMapOvr>
  <mc:AlternateContent xmlns:mc="http://schemas.openxmlformats.org/markup-compatibility/2006">
    <mc:Choice xmlns="" xmlns:p14="http://schemas.microsoft.com/office/powerpoint/2010/main" Requires="p14">
      <p:transition spd="slow" p14:dur="3400">
        <p14:reveal/>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3">
                                            <p:txEl>
                                              <p:pRg st="0" end="0"/>
                                            </p:txEl>
                                          </p:spTgt>
                                        </p:tgtEl>
                                        <p:attrNameLst>
                                          <p:attrName>style.visibility</p:attrName>
                                        </p:attrNameLst>
                                      </p:cBhvr>
                                      <p:to>
                                        <p:strVal val="visible"/>
                                      </p:to>
                                    </p:set>
                                    <p:animEffect transition="in" filter="fade">
                                      <p:cBhvr>
                                        <p:cTn id="12" dur="500"/>
                                        <p:tgtEl>
                                          <p:spTgt spid="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101"/>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751738938"/>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102"/>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18163065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103"/>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86126123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104"/>
          <p:cNvPicPr>
            <a:picLocks noGrp="1" noChangeAspect="1"/>
          </p:cNvPicPr>
          <p:nvPr isPhoto="1"/>
        </p:nvPicPr>
        <p:blipFill>
          <a:blip r:embed="rId2" cstate="email">
            <a:lum/>
            <a:extLst>
              <a:ext uri="{28A0092B-C50C-407E-A947-70E740481C1C}">
                <a14:useLocalDpi xmlns="" xmlns:a14="http://schemas.microsoft.com/office/drawing/2010/main" val="0"/>
              </a:ext>
            </a:extLst>
          </a:blip>
          <a:stretch>
            <a:fillRect/>
          </a:stretch>
        </p:blipFill>
        <p:spPr>
          <a:xfrm>
            <a:off x="0" y="400050"/>
            <a:ext cx="9144000" cy="6056313"/>
          </a:xfrm>
          <a:prstGeom prst="rect">
            <a:avLst/>
          </a:prstGeom>
          <a:noFill/>
          <a:ln>
            <a:noFill/>
          </a:ln>
        </p:spPr>
      </p:pic>
    </p:spTree>
    <p:extLst>
      <p:ext uri="{BB962C8B-B14F-4D97-AF65-F5344CB8AC3E}">
        <p14:creationId xmlns="" xmlns:p14="http://schemas.microsoft.com/office/powerpoint/2010/main" val="288073800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2150696784"/>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Kizuna logo.jpg"/>
          <p:cNvPicPr>
            <a:picLocks noChangeAspect="1"/>
          </p:cNvPicPr>
          <p:nvPr/>
        </p:nvPicPr>
        <p:blipFill>
          <a:blip r:embed="rId2" cstate="email"/>
          <a:stretch>
            <a:fillRect/>
          </a:stretch>
        </p:blipFill>
        <p:spPr>
          <a:xfrm>
            <a:off x="0" y="0"/>
            <a:ext cx="3059832" cy="3976228"/>
          </a:xfrm>
          <a:prstGeom prst="rect">
            <a:avLst/>
          </a:prstGeom>
        </p:spPr>
      </p:pic>
      <p:sp>
        <p:nvSpPr>
          <p:cNvPr id="5" name="TextBox 4"/>
          <p:cNvSpPr txBox="1"/>
          <p:nvPr/>
        </p:nvSpPr>
        <p:spPr>
          <a:xfrm>
            <a:off x="2699792" y="1196752"/>
            <a:ext cx="6444208" cy="2000548"/>
          </a:xfrm>
          <a:prstGeom prst="rect">
            <a:avLst/>
          </a:prstGeom>
          <a:noFill/>
        </p:spPr>
        <p:txBody>
          <a:bodyPr wrap="square" rtlCol="0">
            <a:spAutoFit/>
          </a:bodyPr>
          <a:lstStyle/>
          <a:p>
            <a:pPr algn="ctr"/>
            <a:r>
              <a:rPr lang="en-US" sz="6000" dirty="0" smtClean="0">
                <a:latin typeface="Tahoma" pitchFamily="34" charset="0"/>
                <a:ea typeface="Tahoma" pitchFamily="34" charset="0"/>
                <a:cs typeface="Tahoma" pitchFamily="34" charset="0"/>
              </a:rPr>
              <a:t>Kizuna Project</a:t>
            </a:r>
          </a:p>
          <a:p>
            <a:pPr algn="ctr"/>
            <a:r>
              <a:rPr lang="en-US" sz="3200" dirty="0" smtClean="0">
                <a:solidFill>
                  <a:srgbClr val="C00000"/>
                </a:solidFill>
                <a:latin typeface="Tahoma" pitchFamily="34" charset="0"/>
                <a:ea typeface="Tahoma" pitchFamily="34" charset="0"/>
                <a:cs typeface="Tahoma" pitchFamily="34" charset="0"/>
              </a:rPr>
              <a:t>It’s not just a holiday trip… </a:t>
            </a:r>
          </a:p>
          <a:p>
            <a:pPr algn="ctr"/>
            <a:r>
              <a:rPr lang="en-US" sz="3200" dirty="0" smtClean="0">
                <a:solidFill>
                  <a:srgbClr val="C00000"/>
                </a:solidFill>
                <a:latin typeface="Tahoma" pitchFamily="34" charset="0"/>
                <a:ea typeface="Tahoma" pitchFamily="34" charset="0"/>
                <a:cs typeface="Tahoma" pitchFamily="34" charset="0"/>
              </a:rPr>
              <a:t>but something more.</a:t>
            </a:r>
          </a:p>
        </p:txBody>
      </p:sp>
    </p:spTree>
    <p:extLst>
      <p:ext uri="{BB962C8B-B14F-4D97-AF65-F5344CB8AC3E}">
        <p14:creationId xmlns="" xmlns:p14="http://schemas.microsoft.com/office/powerpoint/2010/main" val="2417046813"/>
      </p:ext>
    </p:extLst>
  </p:cSld>
  <p:clrMapOvr>
    <a:masterClrMapping/>
  </p:clrMapOvr>
  <p:transition>
    <p:fade/>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323528" y="1340768"/>
            <a:ext cx="9767417" cy="3416320"/>
          </a:xfrm>
          <a:prstGeom prst="rect">
            <a:avLst/>
          </a:prstGeom>
          <a:noFill/>
          <a:scene3d>
            <a:camera prst="perspectiveContrastingRightFacing"/>
            <a:lightRig rig="threePt" dir="t"/>
          </a:scene3d>
        </p:spPr>
        <p:txBody>
          <a:bodyPr wrap="none" lIns="91440" tIns="45720" rIns="91440" bIns="45720">
            <a:spAutoFit/>
          </a:bodyPr>
          <a:lstStyle/>
          <a:p>
            <a:pPr algn="ctr"/>
            <a:r>
              <a:rPr lang="en-US"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A LITTLE</a:t>
            </a:r>
          </a:p>
          <a:p>
            <a:pPr algn="ctr"/>
            <a:r>
              <a:rPr lang="en-US"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SELF-INTRODUCTION</a:t>
            </a:r>
          </a:p>
          <a:p>
            <a:pPr algn="ctr"/>
            <a:r>
              <a:rPr lang="en-US" sz="72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 </a:t>
            </a:r>
            <a:endParaRPr lang="en-US" sz="72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Tree>
    <p:extLst>
      <p:ext uri="{BB962C8B-B14F-4D97-AF65-F5344CB8AC3E}">
        <p14:creationId xmlns="" xmlns:p14="http://schemas.microsoft.com/office/powerpoint/2010/main" val="3373647719"/>
      </p:ext>
    </p:extLst>
  </p:cSld>
  <p:clrMapOvr>
    <a:masterClrMapping/>
  </p:clrMapOvr>
  <p:transition>
    <p:fade thruBlk="1"/>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395536" y="1484784"/>
            <a:ext cx="8229600" cy="4525963"/>
          </a:xfrm>
        </p:spPr>
        <p:txBody>
          <a:bodyPr/>
          <a:lstStyle/>
          <a:p>
            <a:r>
              <a:rPr lang="en-US" dirty="0" smtClean="0">
                <a:latin typeface="Tahoma" pitchFamily="34" charset="0"/>
                <a:ea typeface="Tahoma" pitchFamily="34" charset="0"/>
                <a:cs typeface="Tahoma" pitchFamily="34" charset="0"/>
              </a:rPr>
              <a:t>Name: </a:t>
            </a:r>
            <a:r>
              <a:rPr lang="en-US" dirty="0" smtClean="0">
                <a:solidFill>
                  <a:srgbClr val="002060"/>
                </a:solidFill>
                <a:latin typeface="Tahoma" pitchFamily="34" charset="0"/>
                <a:ea typeface="Tahoma" pitchFamily="34" charset="0"/>
                <a:cs typeface="Tahoma" pitchFamily="34" charset="0"/>
              </a:rPr>
              <a:t>Lim Wan </a:t>
            </a:r>
            <a:r>
              <a:rPr lang="en-US" dirty="0" err="1" smtClean="0">
                <a:solidFill>
                  <a:srgbClr val="002060"/>
                </a:solidFill>
                <a:latin typeface="Tahoma" pitchFamily="34" charset="0"/>
                <a:ea typeface="Tahoma" pitchFamily="34" charset="0"/>
                <a:cs typeface="Tahoma" pitchFamily="34" charset="0"/>
              </a:rPr>
              <a:t>Xuan</a:t>
            </a:r>
            <a:endParaRPr lang="en-US" dirty="0" smtClean="0">
              <a:solidFill>
                <a:srgbClr val="002060"/>
              </a:solidFill>
              <a:latin typeface="Tahoma" pitchFamily="34" charset="0"/>
              <a:ea typeface="Tahoma" pitchFamily="34" charset="0"/>
              <a:cs typeface="Tahoma" pitchFamily="34" charset="0"/>
            </a:endParaRPr>
          </a:p>
          <a:p>
            <a:endParaRPr lang="en-US" dirty="0" smtClean="0">
              <a:solidFill>
                <a:srgbClr val="002060"/>
              </a:solidFill>
              <a:latin typeface="Tahoma" pitchFamily="34" charset="0"/>
              <a:ea typeface="Tahoma" pitchFamily="34" charset="0"/>
              <a:cs typeface="Tahoma" pitchFamily="34" charset="0"/>
            </a:endParaRPr>
          </a:p>
          <a:p>
            <a:r>
              <a:rPr lang="en-US" dirty="0" smtClean="0">
                <a:latin typeface="Tahoma" pitchFamily="34" charset="0"/>
                <a:ea typeface="Tahoma" pitchFamily="34" charset="0"/>
                <a:cs typeface="Tahoma" pitchFamily="34" charset="0"/>
              </a:rPr>
              <a:t>Participant Code: </a:t>
            </a:r>
            <a:r>
              <a:rPr lang="en-US" dirty="0" smtClean="0">
                <a:solidFill>
                  <a:srgbClr val="002060"/>
                </a:solidFill>
                <a:latin typeface="Tahoma" pitchFamily="34" charset="0"/>
                <a:ea typeface="Tahoma" pitchFamily="34" charset="0"/>
                <a:cs typeface="Tahoma" pitchFamily="34" charset="0"/>
              </a:rPr>
              <a:t>SIN-573</a:t>
            </a:r>
          </a:p>
          <a:p>
            <a:endParaRPr lang="en-US" dirty="0" smtClean="0">
              <a:solidFill>
                <a:srgbClr val="002060"/>
              </a:solidFill>
              <a:latin typeface="Tahoma" pitchFamily="34" charset="0"/>
              <a:ea typeface="Tahoma" pitchFamily="34" charset="0"/>
              <a:cs typeface="Tahoma" pitchFamily="34" charset="0"/>
            </a:endParaRPr>
          </a:p>
          <a:p>
            <a:r>
              <a:rPr lang="en-US" dirty="0" smtClean="0">
                <a:latin typeface="Tahoma" pitchFamily="34" charset="0"/>
                <a:ea typeface="Tahoma" pitchFamily="34" charset="0"/>
                <a:cs typeface="Tahoma" pitchFamily="34" charset="0"/>
              </a:rPr>
              <a:t>Allocated Chapter: </a:t>
            </a:r>
            <a:r>
              <a:rPr lang="en-US" dirty="0" smtClean="0">
                <a:solidFill>
                  <a:srgbClr val="002060"/>
                </a:solidFill>
                <a:latin typeface="Tahoma" pitchFamily="34" charset="0"/>
                <a:ea typeface="Tahoma" pitchFamily="34" charset="0"/>
                <a:cs typeface="Tahoma" pitchFamily="34" charset="0"/>
              </a:rPr>
              <a:t>Kesennuma Oshima</a:t>
            </a:r>
          </a:p>
          <a:p>
            <a:endParaRPr lang="en-US" dirty="0" smtClean="0">
              <a:solidFill>
                <a:srgbClr val="002060"/>
              </a:solidFill>
              <a:latin typeface="Tahoma" pitchFamily="34" charset="0"/>
              <a:ea typeface="Tahoma" pitchFamily="34" charset="0"/>
              <a:cs typeface="Tahoma" pitchFamily="34" charset="0"/>
            </a:endParaRPr>
          </a:p>
          <a:p>
            <a:r>
              <a:rPr lang="en-US" dirty="0" smtClean="0">
                <a:latin typeface="Tahoma" pitchFamily="34" charset="0"/>
                <a:ea typeface="Tahoma" pitchFamily="34" charset="0"/>
                <a:cs typeface="Tahoma" pitchFamily="34" charset="0"/>
              </a:rPr>
              <a:t>Host-Family Chapter: </a:t>
            </a:r>
            <a:r>
              <a:rPr lang="en-US" dirty="0" smtClean="0">
                <a:solidFill>
                  <a:srgbClr val="002060"/>
                </a:solidFill>
                <a:latin typeface="Tahoma" pitchFamily="34" charset="0"/>
                <a:ea typeface="Tahoma" pitchFamily="34" charset="0"/>
                <a:cs typeface="Tahoma" pitchFamily="34" charset="0"/>
              </a:rPr>
              <a:t>Osaka-</a:t>
            </a:r>
            <a:r>
              <a:rPr lang="en-US" dirty="0" err="1" smtClean="0">
                <a:solidFill>
                  <a:srgbClr val="002060"/>
                </a:solidFill>
                <a:latin typeface="Tahoma" pitchFamily="34" charset="0"/>
                <a:ea typeface="Tahoma" pitchFamily="34" charset="0"/>
                <a:cs typeface="Tahoma" pitchFamily="34" charset="0"/>
              </a:rPr>
              <a:t>Mishima</a:t>
            </a:r>
            <a:endParaRPr lang="en-US" dirty="0" smtClean="0">
              <a:solidFill>
                <a:srgbClr val="002060"/>
              </a:solidFill>
              <a:latin typeface="Tahoma" pitchFamily="34" charset="0"/>
              <a:ea typeface="Tahoma" pitchFamily="34" charset="0"/>
              <a:cs typeface="Tahoma" pitchFamily="34" charset="0"/>
            </a:endParaRPr>
          </a:p>
          <a:p>
            <a:endParaRPr lang="en-US" dirty="0" smtClean="0">
              <a:solidFill>
                <a:srgbClr val="002060"/>
              </a:solidFill>
              <a:latin typeface="Tahoma" pitchFamily="34" charset="0"/>
              <a:ea typeface="Tahoma" pitchFamily="34" charset="0"/>
              <a:cs typeface="Tahoma" pitchFamily="34" charset="0"/>
            </a:endParaRPr>
          </a:p>
          <a:p>
            <a:endParaRPr lang="en-SG" dirty="0">
              <a:solidFill>
                <a:srgbClr val="002060"/>
              </a:solidFill>
              <a:latin typeface="Tahoma" pitchFamily="34" charset="0"/>
              <a:ea typeface="Tahoma" pitchFamily="34" charset="0"/>
              <a:cs typeface="Tahoma" pitchFamily="34" charset="0"/>
            </a:endParaRPr>
          </a:p>
        </p:txBody>
      </p:sp>
      <p:sp>
        <p:nvSpPr>
          <p:cNvPr id="3" name="Title 2"/>
          <p:cNvSpPr>
            <a:spLocks noGrp="1"/>
          </p:cNvSpPr>
          <p:nvPr>
            <p:ph type="title"/>
          </p:nvPr>
        </p:nvSpPr>
        <p:spPr/>
        <p:txBody>
          <a:bodyPr>
            <a:noAutofit/>
          </a:bodyPr>
          <a:lstStyle/>
          <a:p>
            <a:r>
              <a:rPr lang="en-US" sz="6000" dirty="0" smtClean="0"/>
              <a:t>Details</a:t>
            </a:r>
            <a:endParaRPr lang="en-SG" sz="6000" dirty="0"/>
          </a:p>
        </p:txBody>
      </p:sp>
      <p:pic>
        <p:nvPicPr>
          <p:cNvPr id="4" name="Picture 3" descr="Kizuna logo.jpg"/>
          <p:cNvPicPr>
            <a:picLocks noChangeAspect="1"/>
          </p:cNvPicPr>
          <p:nvPr/>
        </p:nvPicPr>
        <p:blipFill>
          <a:blip r:embed="rId2"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3744438714"/>
      </p:ext>
    </p:extLst>
  </p:cSld>
  <p:clrMapOvr>
    <a:masterClrMapping/>
  </p:clrMapOvr>
  <p:transition>
    <p:cut thruBlk="1"/>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pPr marL="624078" indent="-514350">
              <a:buFont typeface="+mj-lt"/>
              <a:buAutoNum type="arabicPeriod"/>
            </a:pPr>
            <a:r>
              <a:rPr lang="en-US" dirty="0" smtClean="0">
                <a:latin typeface="Tahoma" pitchFamily="34" charset="0"/>
                <a:ea typeface="Tahoma" pitchFamily="34" charset="0"/>
                <a:cs typeface="Tahoma" pitchFamily="34" charset="0"/>
              </a:rPr>
              <a:t>Start of something new.</a:t>
            </a:r>
          </a:p>
          <a:p>
            <a:pPr marL="624078" indent="-514350">
              <a:buFont typeface="+mj-lt"/>
              <a:buAutoNum type="arabicPeriod"/>
            </a:pPr>
            <a:r>
              <a:rPr lang="en-US" dirty="0" smtClean="0">
                <a:latin typeface="Tahoma" pitchFamily="34" charset="0"/>
                <a:ea typeface="Tahoma" pitchFamily="34" charset="0"/>
                <a:cs typeface="Tahoma" pitchFamily="34" charset="0"/>
              </a:rPr>
              <a:t>Arrive in Japan.</a:t>
            </a:r>
          </a:p>
          <a:p>
            <a:pPr marL="624078" indent="-514350">
              <a:buFont typeface="+mj-lt"/>
              <a:buAutoNum type="arabicPeriod"/>
            </a:pPr>
            <a:r>
              <a:rPr lang="en-US" dirty="0" smtClean="0">
                <a:latin typeface="Tahoma" pitchFamily="34" charset="0"/>
                <a:ea typeface="Tahoma" pitchFamily="34" charset="0"/>
                <a:cs typeface="Tahoma" pitchFamily="34" charset="0"/>
              </a:rPr>
              <a:t>Out of our comfort zone.</a:t>
            </a:r>
          </a:p>
          <a:p>
            <a:pPr marL="624078" indent="-514350">
              <a:buFont typeface="+mj-lt"/>
              <a:buAutoNum type="arabicPeriod"/>
            </a:pPr>
            <a:r>
              <a:rPr lang="en-US" dirty="0" smtClean="0">
                <a:latin typeface="Tahoma" pitchFamily="34" charset="0"/>
                <a:ea typeface="Tahoma" pitchFamily="34" charset="0"/>
                <a:cs typeface="Tahoma" pitchFamily="34" charset="0"/>
              </a:rPr>
              <a:t>Visit to disaster-affected areas.</a:t>
            </a:r>
          </a:p>
          <a:p>
            <a:pPr marL="624078" indent="-514350">
              <a:buFont typeface="+mj-lt"/>
              <a:buAutoNum type="arabicPeriod"/>
            </a:pPr>
            <a:r>
              <a:rPr lang="en-US" dirty="0" smtClean="0">
                <a:latin typeface="Tahoma" pitchFamily="34" charset="0"/>
                <a:ea typeface="Tahoma" pitchFamily="34" charset="0"/>
                <a:cs typeface="Tahoma" pitchFamily="34" charset="0"/>
              </a:rPr>
              <a:t>Journey to host-family chapter.</a:t>
            </a:r>
          </a:p>
          <a:p>
            <a:pPr marL="624078" indent="-514350">
              <a:buFont typeface="+mj-lt"/>
              <a:buAutoNum type="arabicPeriod"/>
            </a:pPr>
            <a:r>
              <a:rPr lang="en-US" dirty="0" smtClean="0">
                <a:latin typeface="Tahoma" pitchFamily="34" charset="0"/>
                <a:ea typeface="Tahoma" pitchFamily="34" charset="0"/>
                <a:cs typeface="Tahoma" pitchFamily="34" charset="0"/>
              </a:rPr>
              <a:t>Host-family’s hospitality.</a:t>
            </a:r>
          </a:p>
          <a:p>
            <a:pPr marL="624078" indent="-514350">
              <a:buFont typeface="+mj-lt"/>
              <a:buAutoNum type="arabicPeriod"/>
            </a:pPr>
            <a:r>
              <a:rPr lang="en-US" dirty="0" smtClean="0">
                <a:latin typeface="Tahoma" pitchFamily="34" charset="0"/>
                <a:ea typeface="Tahoma" pitchFamily="34" charset="0"/>
                <a:cs typeface="Tahoma" pitchFamily="34" charset="0"/>
              </a:rPr>
              <a:t>Free and easy time.</a:t>
            </a:r>
          </a:p>
          <a:p>
            <a:pPr marL="624078" indent="-514350">
              <a:buFont typeface="+mj-lt"/>
              <a:buAutoNum type="arabicPeriod"/>
            </a:pPr>
            <a:r>
              <a:rPr lang="en-US" dirty="0" smtClean="0">
                <a:latin typeface="Tahoma" pitchFamily="34" charset="0"/>
                <a:ea typeface="Tahoma" pitchFamily="34" charset="0"/>
                <a:cs typeface="Tahoma" pitchFamily="34" charset="0"/>
              </a:rPr>
              <a:t>Farewell to host-family. </a:t>
            </a:r>
            <a:r>
              <a:rPr lang="en-US" dirty="0" smtClean="0">
                <a:latin typeface="Tahoma" pitchFamily="34" charset="0"/>
                <a:ea typeface="Tahoma" pitchFamily="34" charset="0"/>
                <a:cs typeface="Tahoma" pitchFamily="34" charset="0"/>
                <a:sym typeface="Wingdings" pitchFamily="2" charset="2"/>
              </a:rPr>
              <a:t></a:t>
            </a:r>
            <a:endParaRPr lang="en-US" dirty="0" smtClean="0">
              <a:latin typeface="Tahoma" pitchFamily="34" charset="0"/>
              <a:ea typeface="Tahoma" pitchFamily="34" charset="0"/>
              <a:cs typeface="Tahoma" pitchFamily="34" charset="0"/>
            </a:endParaRPr>
          </a:p>
        </p:txBody>
      </p:sp>
      <p:sp>
        <p:nvSpPr>
          <p:cNvPr id="3" name="Title 2"/>
          <p:cNvSpPr>
            <a:spLocks noGrp="1"/>
          </p:cNvSpPr>
          <p:nvPr>
            <p:ph type="title"/>
          </p:nvPr>
        </p:nvSpPr>
        <p:spPr/>
        <p:txBody>
          <a:bodyPr>
            <a:normAutofit/>
          </a:bodyPr>
          <a:lstStyle/>
          <a:p>
            <a:r>
              <a:rPr lang="en-US" sz="4800" dirty="0" smtClean="0"/>
              <a:t>Layout of my Presentation</a:t>
            </a:r>
            <a:endParaRPr lang="en-SG" sz="4800" dirty="0"/>
          </a:p>
        </p:txBody>
      </p:sp>
      <p:pic>
        <p:nvPicPr>
          <p:cNvPr id="4" name="Picture 3" descr="Kizuna logo.jpg"/>
          <p:cNvPicPr>
            <a:picLocks noChangeAspect="1"/>
          </p:cNvPicPr>
          <p:nvPr/>
        </p:nvPicPr>
        <p:blipFill>
          <a:blip r:embed="rId2"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4037204733"/>
      </p:ext>
    </p:extLst>
  </p:cSld>
  <p:clrMapOvr>
    <a:masterClrMapping/>
  </p:clrMapOvr>
  <p:transition>
    <p:dissolve/>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a:bodyPr>
          <a:lstStyle/>
          <a:p>
            <a:r>
              <a:rPr lang="en-US" dirty="0" smtClean="0"/>
              <a:t>The start of something new.</a:t>
            </a:r>
            <a:endParaRPr lang="en-SG" dirty="0"/>
          </a:p>
        </p:txBody>
      </p:sp>
      <p:sp>
        <p:nvSpPr>
          <p:cNvPr id="5" name="TextBox 4"/>
          <p:cNvSpPr txBox="1"/>
          <p:nvPr/>
        </p:nvSpPr>
        <p:spPr>
          <a:xfrm>
            <a:off x="467544" y="1556792"/>
            <a:ext cx="8676456" cy="3000821"/>
          </a:xfrm>
          <a:prstGeom prst="rect">
            <a:avLst/>
          </a:prstGeom>
          <a:noFill/>
        </p:spPr>
        <p:txBody>
          <a:bodyPr wrap="square" rtlCol="0">
            <a:spAutoFit/>
          </a:bodyPr>
          <a:lstStyle/>
          <a:p>
            <a:pPr>
              <a:buFont typeface="Arial" pitchFamily="34" charset="0"/>
              <a:buChar char="•"/>
            </a:pPr>
            <a:r>
              <a:rPr lang="en-US" sz="2700" dirty="0" smtClean="0"/>
              <a:t> </a:t>
            </a:r>
            <a:r>
              <a:rPr lang="en-US" sz="2700" dirty="0" smtClean="0">
                <a:latin typeface="Tahoma" pitchFamily="34" charset="0"/>
                <a:ea typeface="Tahoma" pitchFamily="34" charset="0"/>
                <a:cs typeface="Tahoma" pitchFamily="34" charset="0"/>
              </a:rPr>
              <a:t>Kizuna project was introduced.</a:t>
            </a:r>
          </a:p>
          <a:p>
            <a:pPr>
              <a:buFont typeface="Arial" pitchFamily="34" charset="0"/>
              <a:buChar char="•"/>
            </a:pPr>
            <a:r>
              <a:rPr lang="en-US" sz="2700" dirty="0">
                <a:latin typeface="Tahoma" pitchFamily="34" charset="0"/>
                <a:ea typeface="Tahoma" pitchFamily="34" charset="0"/>
                <a:cs typeface="Tahoma" pitchFamily="34" charset="0"/>
              </a:rPr>
              <a:t> </a:t>
            </a:r>
            <a:r>
              <a:rPr lang="en-US" sz="2700" dirty="0" smtClean="0">
                <a:latin typeface="Tahoma" pitchFamily="34" charset="0"/>
                <a:ea typeface="Tahoma" pitchFamily="34" charset="0"/>
                <a:cs typeface="Tahoma" pitchFamily="34" charset="0"/>
              </a:rPr>
              <a:t>Excited and curious about it.</a:t>
            </a:r>
          </a:p>
          <a:p>
            <a:pPr>
              <a:buFont typeface="Arial" pitchFamily="34" charset="0"/>
              <a:buChar char="•"/>
            </a:pPr>
            <a:r>
              <a:rPr lang="en-US" sz="2700" dirty="0">
                <a:latin typeface="Tahoma" pitchFamily="34" charset="0"/>
                <a:ea typeface="Tahoma" pitchFamily="34" charset="0"/>
                <a:cs typeface="Tahoma" pitchFamily="34" charset="0"/>
              </a:rPr>
              <a:t> </a:t>
            </a:r>
            <a:r>
              <a:rPr lang="en-US" sz="2700" dirty="0" smtClean="0">
                <a:latin typeface="Tahoma" pitchFamily="34" charset="0"/>
                <a:ea typeface="Tahoma" pitchFamily="34" charset="0"/>
                <a:cs typeface="Tahoma" pitchFamily="34" charset="0"/>
              </a:rPr>
              <a:t>Did research on it.</a:t>
            </a:r>
          </a:p>
          <a:p>
            <a:pPr>
              <a:buFont typeface="Arial" pitchFamily="34" charset="0"/>
              <a:buChar char="•"/>
            </a:pPr>
            <a:r>
              <a:rPr lang="en-US" sz="2700" dirty="0" smtClean="0"/>
              <a:t> Full of </a:t>
            </a:r>
            <a:r>
              <a:rPr lang="en-US" sz="2700" dirty="0" smtClean="0">
                <a:latin typeface="Tahoma" pitchFamily="34" charset="0"/>
                <a:ea typeface="Tahoma" pitchFamily="34" charset="0"/>
                <a:cs typeface="Tahoma" pitchFamily="34" charset="0"/>
              </a:rPr>
              <a:t>anticipation.</a:t>
            </a:r>
          </a:p>
          <a:p>
            <a:pPr>
              <a:buFont typeface="Arial" pitchFamily="34" charset="0"/>
              <a:buChar char="•"/>
            </a:pPr>
            <a:r>
              <a:rPr lang="en-US" sz="2700" dirty="0" smtClean="0">
                <a:latin typeface="Tahoma" pitchFamily="34" charset="0"/>
                <a:ea typeface="Tahoma" pitchFamily="34" charset="0"/>
                <a:cs typeface="Tahoma" pitchFamily="34" charset="0"/>
              </a:rPr>
              <a:t> However, it wasn’t a smooth start for me.</a:t>
            </a:r>
          </a:p>
          <a:p>
            <a:pPr>
              <a:buFont typeface="Arial" pitchFamily="34" charset="0"/>
              <a:buChar char="•"/>
            </a:pPr>
            <a:r>
              <a:rPr lang="en-US" sz="2700" dirty="0">
                <a:latin typeface="Tahoma" pitchFamily="34" charset="0"/>
                <a:ea typeface="Tahoma" pitchFamily="34" charset="0"/>
                <a:cs typeface="Tahoma" pitchFamily="34" charset="0"/>
              </a:rPr>
              <a:t> </a:t>
            </a:r>
            <a:r>
              <a:rPr lang="en-US" sz="2700" dirty="0" smtClean="0">
                <a:latin typeface="Tahoma" pitchFamily="34" charset="0"/>
                <a:ea typeface="Tahoma" pitchFamily="34" charset="0"/>
                <a:cs typeface="Tahoma" pitchFamily="34" charset="0"/>
              </a:rPr>
              <a:t>Lesson learnt</a:t>
            </a:r>
            <a:r>
              <a:rPr lang="en-US" sz="2700" dirty="0">
                <a:latin typeface="Tahoma" pitchFamily="34" charset="0"/>
                <a:ea typeface="Tahoma" pitchFamily="34" charset="0"/>
                <a:cs typeface="Tahoma" pitchFamily="34" charset="0"/>
              </a:rPr>
              <a:t>.</a:t>
            </a:r>
            <a:endParaRPr lang="en-US" sz="2700" dirty="0" smtClean="0">
              <a:latin typeface="Tahoma" pitchFamily="34" charset="0"/>
              <a:ea typeface="Tahoma" pitchFamily="34" charset="0"/>
              <a:cs typeface="Tahoma" pitchFamily="34" charset="0"/>
            </a:endParaRPr>
          </a:p>
          <a:p>
            <a:endParaRPr lang="en-SG" sz="2700" dirty="0"/>
          </a:p>
        </p:txBody>
      </p:sp>
      <p:pic>
        <p:nvPicPr>
          <p:cNvPr id="6" name="Picture 5" descr="JAL.jpg"/>
          <p:cNvPicPr>
            <a:picLocks noChangeAspect="1"/>
          </p:cNvPicPr>
          <p:nvPr/>
        </p:nvPicPr>
        <p:blipFill>
          <a:blip r:embed="rId2" cstate="email"/>
          <a:stretch>
            <a:fillRect/>
          </a:stretch>
        </p:blipFill>
        <p:spPr>
          <a:xfrm>
            <a:off x="6156176" y="1252485"/>
            <a:ext cx="2607634" cy="1728975"/>
          </a:xfrm>
          <a:prstGeom prst="rect">
            <a:avLst/>
          </a:prstGeom>
        </p:spPr>
      </p:pic>
      <p:pic>
        <p:nvPicPr>
          <p:cNvPr id="7" name="Picture 6" descr="Kizuna logo.jpg"/>
          <p:cNvPicPr>
            <a:picLocks noChangeAspect="1"/>
          </p:cNvPicPr>
          <p:nvPr/>
        </p:nvPicPr>
        <p:blipFill>
          <a:blip r:embed="rId3" cstate="email"/>
          <a:stretch>
            <a:fillRect/>
          </a:stretch>
        </p:blipFill>
        <p:spPr>
          <a:xfrm>
            <a:off x="7267575" y="4419600"/>
            <a:ext cx="1876425" cy="2438400"/>
          </a:xfrm>
          <a:prstGeom prst="rect">
            <a:avLst/>
          </a:prstGeom>
        </p:spPr>
      </p:pic>
      <p:pic>
        <p:nvPicPr>
          <p:cNvPr id="8" name="Picture 7" descr="Curious.jpg"/>
          <p:cNvPicPr>
            <a:picLocks noChangeAspect="1"/>
          </p:cNvPicPr>
          <p:nvPr/>
        </p:nvPicPr>
        <p:blipFill>
          <a:blip r:embed="rId4" cstate="email"/>
          <a:stretch>
            <a:fillRect/>
          </a:stretch>
        </p:blipFill>
        <p:spPr>
          <a:xfrm>
            <a:off x="4211960" y="4568112"/>
            <a:ext cx="2128880" cy="2289888"/>
          </a:xfrm>
          <a:prstGeom prst="rect">
            <a:avLst/>
          </a:prstGeom>
        </p:spPr>
      </p:pic>
    </p:spTree>
    <p:extLst>
      <p:ext uri="{BB962C8B-B14F-4D97-AF65-F5344CB8AC3E}">
        <p14:creationId xmlns="" xmlns:p14="http://schemas.microsoft.com/office/powerpoint/2010/main" val="3086335768"/>
      </p:ext>
    </p:extLst>
  </p:cSld>
  <p:clrMapOvr>
    <a:masterClrMapping/>
  </p:clrMapOvr>
  <p:transition>
    <p:wipe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a:t>
            </a:r>
            <a:r>
              <a:rPr lang="en-US" dirty="0"/>
              <a:t>P</a:t>
            </a:r>
            <a:r>
              <a:rPr lang="en-US" dirty="0" smtClean="0"/>
              <a:t>urpose </a:t>
            </a:r>
            <a:endParaRPr lang="en-SG" dirty="0"/>
          </a:p>
        </p:txBody>
      </p:sp>
      <p:sp>
        <p:nvSpPr>
          <p:cNvPr id="3" name="Content Placeholder 2"/>
          <p:cNvSpPr>
            <a:spLocks noGrp="1"/>
          </p:cNvSpPr>
          <p:nvPr>
            <p:ph idx="1"/>
          </p:nvPr>
        </p:nvSpPr>
        <p:spPr/>
        <p:txBody>
          <a:bodyPr/>
          <a:lstStyle/>
          <a:p>
            <a:r>
              <a:rPr lang="en-US" dirty="0" smtClean="0"/>
              <a:t>Send correct information to the international community</a:t>
            </a:r>
          </a:p>
          <a:p>
            <a:r>
              <a:rPr lang="en-US" dirty="0" smtClean="0"/>
              <a:t>Contribute to regional development and community building</a:t>
            </a:r>
          </a:p>
          <a:p>
            <a:r>
              <a:rPr lang="en-US" dirty="0" smtClean="0"/>
              <a:t>Strengthen bonds with other countries through sharing the experience of suffering and recovering from the disaster.</a:t>
            </a:r>
            <a:endParaRPr lang="en-SG" dirty="0"/>
          </a:p>
        </p:txBody>
      </p:sp>
    </p:spTree>
    <p:extLst>
      <p:ext uri="{BB962C8B-B14F-4D97-AF65-F5344CB8AC3E}">
        <p14:creationId xmlns="" xmlns:p14="http://schemas.microsoft.com/office/powerpoint/2010/main" val="70581503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1000"/>
                                        <p:tgtEl>
                                          <p:spTgt spid="3">
                                            <p:txEl>
                                              <p:pRg st="1" end="1"/>
                                            </p:txEl>
                                          </p:spTgt>
                                        </p:tgtEl>
                                      </p:cBhvr>
                                    </p:animEffect>
                                    <p:anim calcmode="lin" valueType="num">
                                      <p:cBhvr>
                                        <p:cTn id="13" dur="1000" fill="hold"/>
                                        <p:tgtEl>
                                          <p:spTgt spid="3">
                                            <p:txEl>
                                              <p:pRg st="1" end="1"/>
                                            </p:txEl>
                                          </p:spTgt>
                                        </p:tgtEl>
                                        <p:attrNameLst>
                                          <p:attrName>ppt_x</p:attrName>
                                        </p:attrNameLst>
                                      </p:cBhvr>
                                      <p:tavLst>
                                        <p:tav tm="0">
                                          <p:val>
                                            <p:strVal val="#ppt_x"/>
                                          </p:val>
                                        </p:tav>
                                        <p:tav tm="100000">
                                          <p:val>
                                            <p:strVal val="#ppt_x"/>
                                          </p:val>
                                        </p:tav>
                                      </p:tavLst>
                                    </p:anim>
                                    <p:anim calcmode="lin" valueType="num">
                                      <p:cBhvr>
                                        <p:cTn id="14" dur="1000" fill="hold"/>
                                        <p:tgtEl>
                                          <p:spTgt spid="3">
                                            <p:txEl>
                                              <p:pRg st="1" end="1"/>
                                            </p:txEl>
                                          </p:spTgt>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animEffect transition="in" filter="wipe(down)">
                                      <p:cBhvr>
                                        <p:cTn id="19" dur="500"/>
                                        <p:tgtEl>
                                          <p:spTgt spid="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ahoma" pitchFamily="34" charset="0"/>
                <a:ea typeface="Tahoma" pitchFamily="34" charset="0"/>
                <a:cs typeface="Tahoma" pitchFamily="34" charset="0"/>
              </a:rPr>
              <a:t>This to me, is the most challenging and yet, the most memorable part of the journey.</a:t>
            </a:r>
          </a:p>
          <a:p>
            <a:r>
              <a:rPr lang="en-US" dirty="0" smtClean="0">
                <a:latin typeface="Tahoma" pitchFamily="34" charset="0"/>
                <a:ea typeface="Tahoma" pitchFamily="34" charset="0"/>
                <a:cs typeface="Tahoma" pitchFamily="34" charset="0"/>
              </a:rPr>
              <a:t>Strangers from all over </a:t>
            </a:r>
            <a:r>
              <a:rPr lang="en-US" dirty="0">
                <a:latin typeface="Tahoma" pitchFamily="34" charset="0"/>
                <a:ea typeface="Tahoma" pitchFamily="34" charset="0"/>
                <a:cs typeface="Tahoma" pitchFamily="34" charset="0"/>
              </a:rPr>
              <a:t>A</a:t>
            </a:r>
            <a:r>
              <a:rPr lang="en-US" dirty="0" smtClean="0">
                <a:latin typeface="Tahoma" pitchFamily="34" charset="0"/>
                <a:ea typeface="Tahoma" pitchFamily="34" charset="0"/>
                <a:cs typeface="Tahoma" pitchFamily="34" charset="0"/>
              </a:rPr>
              <a:t>sia and the </a:t>
            </a:r>
            <a:r>
              <a:rPr lang="en-US" dirty="0">
                <a:latin typeface="Tahoma" pitchFamily="34" charset="0"/>
                <a:ea typeface="Tahoma" pitchFamily="34" charset="0"/>
                <a:cs typeface="Tahoma" pitchFamily="34" charset="0"/>
              </a:rPr>
              <a:t>O</a:t>
            </a:r>
            <a:r>
              <a:rPr lang="en-US" dirty="0" smtClean="0">
                <a:latin typeface="Tahoma" pitchFamily="34" charset="0"/>
                <a:ea typeface="Tahoma" pitchFamily="34" charset="0"/>
                <a:cs typeface="Tahoma" pitchFamily="34" charset="0"/>
              </a:rPr>
              <a:t>ceania region gathered with me to proceed to our disaster-affected areas.</a:t>
            </a:r>
          </a:p>
          <a:p>
            <a:r>
              <a:rPr lang="en-US" dirty="0" smtClean="0">
                <a:latin typeface="Tahoma" pitchFamily="34" charset="0"/>
                <a:ea typeface="Tahoma" pitchFamily="34" charset="0"/>
                <a:cs typeface="Tahoma" pitchFamily="34" charset="0"/>
              </a:rPr>
              <a:t>In my case, the place I’d be visiting would be Kesennuma Oshima.</a:t>
            </a:r>
          </a:p>
          <a:p>
            <a:endParaRPr lang="en-SG" dirty="0">
              <a:latin typeface="Tahoma" pitchFamily="34" charset="0"/>
              <a:ea typeface="Tahoma" pitchFamily="34" charset="0"/>
              <a:cs typeface="Tahoma" pitchFamily="34" charset="0"/>
            </a:endParaRPr>
          </a:p>
        </p:txBody>
      </p:sp>
      <p:sp>
        <p:nvSpPr>
          <p:cNvPr id="3" name="Title 2"/>
          <p:cNvSpPr>
            <a:spLocks noGrp="1"/>
          </p:cNvSpPr>
          <p:nvPr>
            <p:ph type="title"/>
          </p:nvPr>
        </p:nvSpPr>
        <p:spPr/>
        <p:txBody>
          <a:bodyPr>
            <a:normAutofit/>
          </a:bodyPr>
          <a:lstStyle/>
          <a:p>
            <a:r>
              <a:rPr lang="en-US" dirty="0" smtClean="0">
                <a:ea typeface="Tahoma" pitchFamily="34" charset="0"/>
                <a:cs typeface="Tahoma" pitchFamily="34" charset="0"/>
              </a:rPr>
              <a:t>Out of our comfort zone</a:t>
            </a:r>
            <a:endParaRPr lang="en-SG" dirty="0">
              <a:ea typeface="Tahoma" pitchFamily="34" charset="0"/>
              <a:cs typeface="Tahoma" pitchFamily="34" charset="0"/>
            </a:endParaRPr>
          </a:p>
        </p:txBody>
      </p:sp>
      <p:pic>
        <p:nvPicPr>
          <p:cNvPr id="4" name="Picture 3" descr="Kizuna logo.jpg"/>
          <p:cNvPicPr>
            <a:picLocks noChangeAspect="1"/>
          </p:cNvPicPr>
          <p:nvPr/>
        </p:nvPicPr>
        <p:blipFill>
          <a:blip r:embed="rId2"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2812962184"/>
      </p:ext>
    </p:extLst>
  </p:cSld>
  <p:clrMapOvr>
    <a:masterClrMapping/>
  </p:clrMapOvr>
  <p:transition>
    <p:wipe dir="u"/>
  </p:transition>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nvPr>
        </p:nvSpPr>
        <p:spPr>
          <a:xfrm>
            <a:off x="467544" y="1481328"/>
            <a:ext cx="8229600" cy="5376672"/>
          </a:xfrm>
        </p:spPr>
        <p:txBody>
          <a:bodyPr>
            <a:normAutofit fontScale="92500" lnSpcReduction="10000"/>
          </a:bodyPr>
          <a:lstStyle/>
          <a:p>
            <a:pPr>
              <a:buNone/>
            </a:pPr>
            <a:r>
              <a:rPr lang="en-US" b="1" u="sng" dirty="0" smtClean="0">
                <a:solidFill>
                  <a:srgbClr val="FF0000"/>
                </a:solidFill>
              </a:rPr>
              <a:t>Before</a:t>
            </a:r>
            <a:r>
              <a:rPr lang="en-US" dirty="0" smtClean="0">
                <a:solidFill>
                  <a:srgbClr val="FF0000"/>
                </a:solidFill>
              </a:rPr>
              <a:t> the disaster...</a:t>
            </a:r>
          </a:p>
          <a:p>
            <a:pPr>
              <a:buNone/>
            </a:pPr>
            <a:endParaRPr lang="en-US" dirty="0" smtClean="0">
              <a:solidFill>
                <a:srgbClr val="FF0000"/>
              </a:solidFill>
            </a:endParaRPr>
          </a:p>
          <a:p>
            <a:pPr>
              <a:buNone/>
            </a:pPr>
            <a:endParaRPr lang="en-US" dirty="0" smtClean="0">
              <a:solidFill>
                <a:srgbClr val="FF0000"/>
              </a:solidFill>
            </a:endParaRPr>
          </a:p>
          <a:p>
            <a:pPr>
              <a:buNone/>
            </a:pPr>
            <a:endParaRPr lang="en-US" dirty="0" smtClean="0">
              <a:solidFill>
                <a:srgbClr val="FF0000"/>
              </a:solidFill>
            </a:endParaRPr>
          </a:p>
          <a:p>
            <a:pPr>
              <a:buNone/>
            </a:pPr>
            <a:endParaRPr lang="en-US" dirty="0" smtClean="0">
              <a:solidFill>
                <a:srgbClr val="FF0000"/>
              </a:solidFill>
            </a:endParaRPr>
          </a:p>
          <a:p>
            <a:pPr>
              <a:buNone/>
            </a:pPr>
            <a:endParaRPr lang="en-US" dirty="0" smtClean="0">
              <a:solidFill>
                <a:srgbClr val="FF0000"/>
              </a:solidFill>
            </a:endParaRPr>
          </a:p>
          <a:p>
            <a:pPr>
              <a:buNone/>
            </a:pPr>
            <a:endParaRPr lang="en-US" dirty="0" smtClean="0">
              <a:solidFill>
                <a:srgbClr val="FF0000"/>
              </a:solidFill>
            </a:endParaRPr>
          </a:p>
          <a:p>
            <a:pPr>
              <a:buNone/>
            </a:pPr>
            <a:endParaRPr lang="en-US" dirty="0" smtClean="0">
              <a:solidFill>
                <a:srgbClr val="FF0000"/>
              </a:solidFill>
            </a:endParaRPr>
          </a:p>
          <a:p>
            <a:pPr>
              <a:buNone/>
            </a:pPr>
            <a:endParaRPr lang="en-US" dirty="0" smtClean="0">
              <a:solidFill>
                <a:srgbClr val="FF0000"/>
              </a:solidFill>
            </a:endParaRPr>
          </a:p>
          <a:p>
            <a:pPr>
              <a:buNone/>
            </a:pPr>
            <a:endParaRPr lang="en-US" dirty="0" smtClean="0">
              <a:solidFill>
                <a:srgbClr val="FF0000"/>
              </a:solidFill>
            </a:endParaRPr>
          </a:p>
          <a:p>
            <a:pPr>
              <a:buNone/>
            </a:pPr>
            <a:r>
              <a:rPr lang="en-US" dirty="0" smtClean="0">
                <a:solidFill>
                  <a:srgbClr val="FF0000"/>
                </a:solidFill>
              </a:rPr>
              <a:t>   Beaches in Kesennuma Oshima was beautiful, and was even ranked as one of the top beaches in Japan.</a:t>
            </a:r>
          </a:p>
        </p:txBody>
      </p:sp>
      <p:sp>
        <p:nvSpPr>
          <p:cNvPr id="3" name="Title 2"/>
          <p:cNvSpPr>
            <a:spLocks noGrp="1"/>
          </p:cNvSpPr>
          <p:nvPr>
            <p:ph type="title"/>
          </p:nvPr>
        </p:nvSpPr>
        <p:spPr/>
        <p:txBody>
          <a:bodyPr/>
          <a:lstStyle/>
          <a:p>
            <a:r>
              <a:rPr lang="en-US" dirty="0" smtClean="0">
                <a:solidFill>
                  <a:srgbClr val="FF0000"/>
                </a:solidFill>
              </a:rPr>
              <a:t>Kesennuma Oshima??</a:t>
            </a:r>
            <a:endParaRPr lang="en-SG" dirty="0">
              <a:solidFill>
                <a:srgbClr val="FF0000"/>
              </a:solidFill>
            </a:endParaRPr>
          </a:p>
        </p:txBody>
      </p:sp>
      <p:pic>
        <p:nvPicPr>
          <p:cNvPr id="6" name="Picture 5" descr="KO (3).jpg"/>
          <p:cNvPicPr>
            <a:picLocks noChangeAspect="1"/>
          </p:cNvPicPr>
          <p:nvPr/>
        </p:nvPicPr>
        <p:blipFill>
          <a:blip r:embed="rId3" cstate="email"/>
          <a:stretch>
            <a:fillRect/>
          </a:stretch>
        </p:blipFill>
        <p:spPr>
          <a:xfrm rot="843055">
            <a:off x="589282" y="2374304"/>
            <a:ext cx="3498279" cy="2620333"/>
          </a:xfrm>
          <a:prstGeom prst="rect">
            <a:avLst/>
          </a:prstGeom>
        </p:spPr>
      </p:pic>
      <p:pic>
        <p:nvPicPr>
          <p:cNvPr id="7" name="Picture 6" descr="KO (4).jpg"/>
          <p:cNvPicPr>
            <a:picLocks noChangeAspect="1"/>
          </p:cNvPicPr>
          <p:nvPr/>
        </p:nvPicPr>
        <p:blipFill>
          <a:blip r:embed="rId4" cstate="email"/>
          <a:stretch>
            <a:fillRect/>
          </a:stretch>
        </p:blipFill>
        <p:spPr>
          <a:xfrm rot="21152068">
            <a:off x="5073730" y="2137031"/>
            <a:ext cx="3546914" cy="2412423"/>
          </a:xfrm>
          <a:prstGeom prst="rect">
            <a:avLst/>
          </a:prstGeom>
        </p:spPr>
      </p:pic>
    </p:spTree>
    <p:extLst>
      <p:ext uri="{BB962C8B-B14F-4D97-AF65-F5344CB8AC3E}">
        <p14:creationId xmlns="" xmlns:p14="http://schemas.microsoft.com/office/powerpoint/2010/main" val="406534359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KO (1).jpg"/>
          <p:cNvPicPr>
            <a:picLocks noGrp="1" noChangeAspect="1"/>
          </p:cNvPicPr>
          <p:nvPr>
            <p:ph idx="1"/>
          </p:nvPr>
        </p:nvPicPr>
        <p:blipFill>
          <a:blip r:embed="rId3" cstate="email"/>
          <a:stretch>
            <a:fillRect/>
          </a:stretch>
        </p:blipFill>
        <p:spPr>
          <a:xfrm>
            <a:off x="4788024" y="1340768"/>
            <a:ext cx="3178243" cy="2088232"/>
          </a:xfrm>
        </p:spPr>
      </p:pic>
      <p:sp>
        <p:nvSpPr>
          <p:cNvPr id="3" name="Title 2"/>
          <p:cNvSpPr>
            <a:spLocks noGrp="1"/>
          </p:cNvSpPr>
          <p:nvPr>
            <p:ph type="title"/>
          </p:nvPr>
        </p:nvSpPr>
        <p:spPr/>
        <p:txBody>
          <a:bodyPr/>
          <a:lstStyle/>
          <a:p>
            <a:r>
              <a:rPr lang="en-US" dirty="0" smtClean="0">
                <a:solidFill>
                  <a:srgbClr val="FF0000"/>
                </a:solidFill>
              </a:rPr>
              <a:t>Kesennuma Oshima??</a:t>
            </a:r>
            <a:endParaRPr lang="en-SG" dirty="0">
              <a:solidFill>
                <a:srgbClr val="FF0000"/>
              </a:solidFill>
            </a:endParaRPr>
          </a:p>
        </p:txBody>
      </p:sp>
      <p:sp>
        <p:nvSpPr>
          <p:cNvPr id="5" name="TextBox 4"/>
          <p:cNvSpPr txBox="1"/>
          <p:nvPr/>
        </p:nvSpPr>
        <p:spPr>
          <a:xfrm>
            <a:off x="467544" y="1484784"/>
            <a:ext cx="8208912" cy="477054"/>
          </a:xfrm>
          <a:prstGeom prst="rect">
            <a:avLst/>
          </a:prstGeom>
          <a:noFill/>
        </p:spPr>
        <p:txBody>
          <a:bodyPr wrap="square" rtlCol="0">
            <a:spAutoFit/>
          </a:bodyPr>
          <a:lstStyle/>
          <a:p>
            <a:r>
              <a:rPr lang="en-US" sz="2500" b="1" u="sng" dirty="0" smtClean="0">
                <a:solidFill>
                  <a:srgbClr val="FF0000"/>
                </a:solidFill>
              </a:rPr>
              <a:t>After</a:t>
            </a:r>
            <a:r>
              <a:rPr lang="en-US" sz="2500" dirty="0" smtClean="0">
                <a:solidFill>
                  <a:srgbClr val="FF0000"/>
                </a:solidFill>
              </a:rPr>
              <a:t> the disaster…</a:t>
            </a:r>
            <a:endParaRPr lang="en-SG" sz="2500" dirty="0">
              <a:solidFill>
                <a:srgbClr val="FF0000"/>
              </a:solidFill>
            </a:endParaRPr>
          </a:p>
        </p:txBody>
      </p:sp>
      <p:pic>
        <p:nvPicPr>
          <p:cNvPr id="6" name="Picture 5" descr="KO (2).jpg"/>
          <p:cNvPicPr>
            <a:picLocks noChangeAspect="1"/>
          </p:cNvPicPr>
          <p:nvPr/>
        </p:nvPicPr>
        <p:blipFill>
          <a:blip r:embed="rId4" cstate="email"/>
          <a:stretch>
            <a:fillRect/>
          </a:stretch>
        </p:blipFill>
        <p:spPr>
          <a:xfrm>
            <a:off x="1331640" y="2132856"/>
            <a:ext cx="2619375" cy="1743075"/>
          </a:xfrm>
          <a:prstGeom prst="rect">
            <a:avLst/>
          </a:prstGeom>
        </p:spPr>
      </p:pic>
      <p:pic>
        <p:nvPicPr>
          <p:cNvPr id="7" name="Picture 6" descr="KO (6).jpg"/>
          <p:cNvPicPr>
            <a:picLocks noChangeAspect="1"/>
          </p:cNvPicPr>
          <p:nvPr/>
        </p:nvPicPr>
        <p:blipFill>
          <a:blip r:embed="rId5" cstate="email"/>
          <a:stretch>
            <a:fillRect/>
          </a:stretch>
        </p:blipFill>
        <p:spPr>
          <a:xfrm>
            <a:off x="5364088" y="3933056"/>
            <a:ext cx="3233936" cy="2425452"/>
          </a:xfrm>
          <a:prstGeom prst="rect">
            <a:avLst/>
          </a:prstGeom>
        </p:spPr>
      </p:pic>
      <p:pic>
        <p:nvPicPr>
          <p:cNvPr id="8" name="Picture 7" descr="KO (5).jpg"/>
          <p:cNvPicPr>
            <a:picLocks noChangeAspect="1"/>
          </p:cNvPicPr>
          <p:nvPr/>
        </p:nvPicPr>
        <p:blipFill>
          <a:blip r:embed="rId6" cstate="email"/>
          <a:stretch>
            <a:fillRect/>
          </a:stretch>
        </p:blipFill>
        <p:spPr>
          <a:xfrm>
            <a:off x="1043608" y="4077072"/>
            <a:ext cx="3384376" cy="2535016"/>
          </a:xfrm>
          <a:prstGeom prst="rect">
            <a:avLst/>
          </a:prstGeom>
        </p:spPr>
      </p:pic>
    </p:spTree>
    <p:extLst>
      <p:ext uri="{BB962C8B-B14F-4D97-AF65-F5344CB8AC3E}">
        <p14:creationId xmlns="" xmlns:p14="http://schemas.microsoft.com/office/powerpoint/2010/main" val="3142362919"/>
      </p:ext>
    </p:extLst>
  </p:cSld>
  <p:clrMapOvr>
    <a:masterClrMapping/>
  </p:clrMapOvr>
  <p:transition>
    <p:pull dir="d"/>
  </p:transition>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111.jpg"/>
          <p:cNvPicPr>
            <a:picLocks noGrp="1" noChangeAspect="1"/>
          </p:cNvPicPr>
          <p:nvPr>
            <p:ph idx="1"/>
          </p:nvPr>
        </p:nvPicPr>
        <p:blipFill>
          <a:blip r:embed="rId3" cstate="email"/>
          <a:stretch>
            <a:fillRect/>
          </a:stretch>
        </p:blipFill>
        <p:spPr>
          <a:xfrm>
            <a:off x="0" y="1340768"/>
            <a:ext cx="3149434" cy="2362076"/>
          </a:xfrm>
        </p:spPr>
      </p:pic>
      <p:sp>
        <p:nvSpPr>
          <p:cNvPr id="3" name="Title 2"/>
          <p:cNvSpPr>
            <a:spLocks noGrp="1"/>
          </p:cNvSpPr>
          <p:nvPr>
            <p:ph type="title"/>
          </p:nvPr>
        </p:nvSpPr>
        <p:spPr/>
        <p:txBody>
          <a:bodyPr/>
          <a:lstStyle/>
          <a:p>
            <a:r>
              <a:rPr lang="en-US" dirty="0" smtClean="0">
                <a:solidFill>
                  <a:srgbClr val="FF0000"/>
                </a:solidFill>
              </a:rPr>
              <a:t>Journey to Kesennuma Oshima!</a:t>
            </a:r>
            <a:endParaRPr lang="en-SG" dirty="0">
              <a:solidFill>
                <a:srgbClr val="FF0000"/>
              </a:solidFill>
            </a:endParaRPr>
          </a:p>
        </p:txBody>
      </p:sp>
      <p:pic>
        <p:nvPicPr>
          <p:cNvPr id="5" name="Picture 4" descr="2113.jpg"/>
          <p:cNvPicPr>
            <a:picLocks noChangeAspect="1"/>
          </p:cNvPicPr>
          <p:nvPr/>
        </p:nvPicPr>
        <p:blipFill>
          <a:blip r:embed="rId4" cstate="email"/>
          <a:stretch>
            <a:fillRect/>
          </a:stretch>
        </p:blipFill>
        <p:spPr>
          <a:xfrm>
            <a:off x="3491880" y="1340768"/>
            <a:ext cx="5652120" cy="5517232"/>
          </a:xfrm>
          <a:prstGeom prst="rect">
            <a:avLst/>
          </a:prstGeom>
        </p:spPr>
      </p:pic>
      <p:pic>
        <p:nvPicPr>
          <p:cNvPr id="6" name="Picture 5" descr="2114.jpg"/>
          <p:cNvPicPr>
            <a:picLocks noChangeAspect="1"/>
          </p:cNvPicPr>
          <p:nvPr/>
        </p:nvPicPr>
        <p:blipFill>
          <a:blip r:embed="rId5" cstate="email"/>
          <a:stretch>
            <a:fillRect/>
          </a:stretch>
        </p:blipFill>
        <p:spPr>
          <a:xfrm>
            <a:off x="0" y="4509120"/>
            <a:ext cx="3131840" cy="2348880"/>
          </a:xfrm>
          <a:prstGeom prst="rect">
            <a:avLst/>
          </a:prstGeom>
        </p:spPr>
      </p:pic>
    </p:spTree>
    <p:extLst>
      <p:ext uri="{BB962C8B-B14F-4D97-AF65-F5344CB8AC3E}">
        <p14:creationId xmlns="" xmlns:p14="http://schemas.microsoft.com/office/powerpoint/2010/main" val="3617687506"/>
      </p:ext>
    </p:extLst>
  </p:cSld>
  <p:clrMapOvr>
    <a:masterClrMapping/>
  </p:clrMapOvr>
  <p:transition>
    <p:pull/>
  </p:transition>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a:bodyPr>
          <a:lstStyle/>
          <a:p>
            <a:r>
              <a:rPr lang="en-US" dirty="0" smtClean="0">
                <a:latin typeface="Tahoma" pitchFamily="34" charset="0"/>
                <a:ea typeface="Tahoma" pitchFamily="34" charset="0"/>
                <a:cs typeface="Tahoma" pitchFamily="34" charset="0"/>
              </a:rPr>
              <a:t>It was definitely heart-wrenching.</a:t>
            </a:r>
          </a:p>
          <a:p>
            <a:r>
              <a:rPr lang="en-US" dirty="0" smtClean="0">
                <a:latin typeface="Tahoma" pitchFamily="34" charset="0"/>
                <a:ea typeface="Tahoma" pitchFamily="34" charset="0"/>
                <a:cs typeface="Tahoma" pitchFamily="34" charset="0"/>
              </a:rPr>
              <a:t>Surprisingly, the survivors still stood strong.</a:t>
            </a:r>
          </a:p>
          <a:p>
            <a:r>
              <a:rPr lang="en-US" dirty="0" smtClean="0">
                <a:latin typeface="Tahoma" pitchFamily="34" charset="0"/>
                <a:ea typeface="Tahoma" pitchFamily="34" charset="0"/>
                <a:cs typeface="Tahoma" pitchFamily="34" charset="0"/>
              </a:rPr>
              <a:t>Even organized sessions for us.</a:t>
            </a:r>
          </a:p>
          <a:p>
            <a:r>
              <a:rPr lang="en-US" dirty="0" smtClean="0">
                <a:latin typeface="Tahoma" pitchFamily="34" charset="0"/>
                <a:ea typeface="Tahoma" pitchFamily="34" charset="0"/>
                <a:cs typeface="Tahoma" pitchFamily="34" charset="0"/>
              </a:rPr>
              <a:t>Two sessions were arranged: </a:t>
            </a:r>
          </a:p>
          <a:p>
            <a:r>
              <a:rPr lang="en-US" dirty="0" smtClean="0">
                <a:latin typeface="Tahoma" pitchFamily="34" charset="0"/>
                <a:ea typeface="Tahoma" pitchFamily="34" charset="0"/>
                <a:cs typeface="Tahoma" pitchFamily="34" charset="0"/>
              </a:rPr>
              <a:t>Making of ‘</a:t>
            </a:r>
            <a:r>
              <a:rPr lang="en-US" dirty="0" err="1" smtClean="0">
                <a:latin typeface="Tahoma" pitchFamily="34" charset="0"/>
                <a:ea typeface="Tahoma" pitchFamily="34" charset="0"/>
                <a:cs typeface="Tahoma" pitchFamily="34" charset="0"/>
              </a:rPr>
              <a:t>Bindama</a:t>
            </a:r>
            <a:r>
              <a:rPr lang="en-US" dirty="0" smtClean="0">
                <a:latin typeface="Tahoma" pitchFamily="34" charset="0"/>
                <a:ea typeface="Tahoma" pitchFamily="34" charset="0"/>
                <a:cs typeface="Tahoma" pitchFamily="34" charset="0"/>
              </a:rPr>
              <a:t>’ ( Fisherman’s glass ball )</a:t>
            </a:r>
          </a:p>
          <a:p>
            <a:r>
              <a:rPr lang="en-US" dirty="0" smtClean="0">
                <a:latin typeface="Tahoma" pitchFamily="34" charset="0"/>
                <a:ea typeface="Tahoma" pitchFamily="34" charset="0"/>
                <a:cs typeface="Tahoma" pitchFamily="34" charset="0"/>
              </a:rPr>
              <a:t>Poster Making!</a:t>
            </a:r>
          </a:p>
          <a:p>
            <a:r>
              <a:rPr lang="en-US" dirty="0" smtClean="0">
                <a:latin typeface="Tahoma" pitchFamily="34" charset="0"/>
                <a:ea typeface="Tahoma" pitchFamily="34" charset="0"/>
                <a:cs typeface="Tahoma" pitchFamily="34" charset="0"/>
              </a:rPr>
              <a:t>Junior High School visit.</a:t>
            </a:r>
          </a:p>
          <a:p>
            <a:r>
              <a:rPr lang="en-US" dirty="0" smtClean="0">
                <a:latin typeface="Tahoma" pitchFamily="34" charset="0"/>
                <a:ea typeface="Tahoma" pitchFamily="34" charset="0"/>
                <a:cs typeface="Tahoma" pitchFamily="34" charset="0"/>
              </a:rPr>
              <a:t>Slept at very comfortable inn</a:t>
            </a:r>
          </a:p>
          <a:p>
            <a:r>
              <a:rPr lang="en-US" dirty="0" smtClean="0">
                <a:latin typeface="Tahoma" pitchFamily="34" charset="0"/>
                <a:ea typeface="Tahoma" pitchFamily="34" charset="0"/>
                <a:cs typeface="Tahoma" pitchFamily="34" charset="0"/>
              </a:rPr>
              <a:t>Touched by their efforts!</a:t>
            </a:r>
            <a:endParaRPr lang="en-SG" dirty="0">
              <a:latin typeface="Tahoma" pitchFamily="34" charset="0"/>
              <a:ea typeface="Tahoma" pitchFamily="34" charset="0"/>
              <a:cs typeface="Tahoma" pitchFamily="34" charset="0"/>
            </a:endParaRPr>
          </a:p>
        </p:txBody>
      </p:sp>
      <p:sp>
        <p:nvSpPr>
          <p:cNvPr id="3" name="Title 2"/>
          <p:cNvSpPr>
            <a:spLocks noGrp="1"/>
          </p:cNvSpPr>
          <p:nvPr>
            <p:ph type="title"/>
          </p:nvPr>
        </p:nvSpPr>
        <p:spPr/>
        <p:txBody>
          <a:bodyPr>
            <a:normAutofit/>
          </a:bodyPr>
          <a:lstStyle/>
          <a:p>
            <a:r>
              <a:rPr lang="en-US" sz="3200" dirty="0" smtClean="0"/>
              <a:t>Visits to the disaster-affected areas.</a:t>
            </a:r>
            <a:endParaRPr lang="en-SG" sz="3200" dirty="0"/>
          </a:p>
        </p:txBody>
      </p:sp>
      <p:pic>
        <p:nvPicPr>
          <p:cNvPr id="4" name="Picture 3" descr="Kizuna logo.jpg"/>
          <p:cNvPicPr>
            <a:picLocks noChangeAspect="1"/>
          </p:cNvPicPr>
          <p:nvPr/>
        </p:nvPicPr>
        <p:blipFill>
          <a:blip r:embed="rId3"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2642139019"/>
      </p:ext>
    </p:extLst>
  </p:cSld>
  <p:clrMapOvr>
    <a:masterClrMapping/>
  </p:clrMapOvr>
  <p:transition>
    <p:pull dir="r"/>
  </p:transition>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149.jpg"/>
          <p:cNvPicPr>
            <a:picLocks noGrp="1" noChangeAspect="1"/>
          </p:cNvPicPr>
          <p:nvPr>
            <p:ph idx="1"/>
          </p:nvPr>
        </p:nvPicPr>
        <p:blipFill>
          <a:blip r:embed="rId2" cstate="email"/>
          <a:stretch>
            <a:fillRect/>
          </a:stretch>
        </p:blipFill>
        <p:spPr>
          <a:xfrm>
            <a:off x="323528" y="1196752"/>
            <a:ext cx="4133320" cy="3099990"/>
          </a:xfrm>
        </p:spPr>
      </p:pic>
      <p:sp>
        <p:nvSpPr>
          <p:cNvPr id="3" name="Title 2"/>
          <p:cNvSpPr>
            <a:spLocks noGrp="1"/>
          </p:cNvSpPr>
          <p:nvPr>
            <p:ph type="title"/>
          </p:nvPr>
        </p:nvSpPr>
        <p:spPr/>
        <p:txBody>
          <a:bodyPr/>
          <a:lstStyle/>
          <a:p>
            <a:r>
              <a:rPr lang="en-US" dirty="0" smtClean="0">
                <a:solidFill>
                  <a:srgbClr val="FF0000"/>
                </a:solidFill>
              </a:rPr>
              <a:t>Making of ‘</a:t>
            </a:r>
            <a:r>
              <a:rPr lang="en-US" dirty="0" err="1" smtClean="0">
                <a:solidFill>
                  <a:srgbClr val="FF0000"/>
                </a:solidFill>
              </a:rPr>
              <a:t>Bindama</a:t>
            </a:r>
            <a:r>
              <a:rPr lang="en-US" dirty="0" smtClean="0">
                <a:solidFill>
                  <a:srgbClr val="FF0000"/>
                </a:solidFill>
              </a:rPr>
              <a:t>’ !</a:t>
            </a:r>
            <a:endParaRPr lang="en-SG" dirty="0">
              <a:solidFill>
                <a:srgbClr val="FF0000"/>
              </a:solidFill>
            </a:endParaRPr>
          </a:p>
        </p:txBody>
      </p:sp>
      <p:pic>
        <p:nvPicPr>
          <p:cNvPr id="5" name="Picture 4" descr="2151.jpg"/>
          <p:cNvPicPr>
            <a:picLocks noChangeAspect="1"/>
          </p:cNvPicPr>
          <p:nvPr/>
        </p:nvPicPr>
        <p:blipFill>
          <a:blip r:embed="rId3" cstate="email"/>
          <a:stretch>
            <a:fillRect/>
          </a:stretch>
        </p:blipFill>
        <p:spPr>
          <a:xfrm>
            <a:off x="4919531" y="1124744"/>
            <a:ext cx="4224469" cy="3168352"/>
          </a:xfrm>
          <a:prstGeom prst="rect">
            <a:avLst/>
          </a:prstGeom>
        </p:spPr>
      </p:pic>
      <p:pic>
        <p:nvPicPr>
          <p:cNvPr id="6" name="Picture 5" descr="2152.jpg"/>
          <p:cNvPicPr>
            <a:picLocks noChangeAspect="1"/>
          </p:cNvPicPr>
          <p:nvPr/>
        </p:nvPicPr>
        <p:blipFill>
          <a:blip r:embed="rId4" cstate="email"/>
          <a:stretch>
            <a:fillRect/>
          </a:stretch>
        </p:blipFill>
        <p:spPr>
          <a:xfrm>
            <a:off x="611560" y="4581128"/>
            <a:ext cx="7920880" cy="2052228"/>
          </a:xfrm>
          <a:prstGeom prst="rect">
            <a:avLst/>
          </a:prstGeom>
        </p:spPr>
      </p:pic>
    </p:spTree>
    <p:extLst>
      <p:ext uri="{BB962C8B-B14F-4D97-AF65-F5344CB8AC3E}">
        <p14:creationId xmlns="" xmlns:p14="http://schemas.microsoft.com/office/powerpoint/2010/main" val="439042650"/>
      </p:ext>
    </p:extLst>
  </p:cSld>
  <p:clrMapOvr>
    <a:masterClrMapping/>
  </p:clrMapOvr>
  <p:transition>
    <p:pull dir="u"/>
  </p:transition>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155.jpg"/>
          <p:cNvPicPr>
            <a:picLocks noGrp="1" noChangeAspect="1"/>
          </p:cNvPicPr>
          <p:nvPr>
            <p:ph idx="1"/>
          </p:nvPr>
        </p:nvPicPr>
        <p:blipFill>
          <a:blip r:embed="rId2" cstate="email"/>
          <a:stretch>
            <a:fillRect/>
          </a:stretch>
        </p:blipFill>
        <p:spPr>
          <a:xfrm rot="10800000">
            <a:off x="3275856" y="1988840"/>
            <a:ext cx="5664630" cy="4680520"/>
          </a:xfrm>
        </p:spPr>
      </p:pic>
      <p:sp>
        <p:nvSpPr>
          <p:cNvPr id="3" name="Title 2"/>
          <p:cNvSpPr>
            <a:spLocks noGrp="1"/>
          </p:cNvSpPr>
          <p:nvPr>
            <p:ph type="title"/>
          </p:nvPr>
        </p:nvSpPr>
        <p:spPr/>
        <p:txBody>
          <a:bodyPr/>
          <a:lstStyle/>
          <a:p>
            <a:r>
              <a:rPr lang="en-US" dirty="0" smtClean="0">
                <a:solidFill>
                  <a:srgbClr val="FF0000"/>
                </a:solidFill>
              </a:rPr>
              <a:t>Making of ‘</a:t>
            </a:r>
            <a:r>
              <a:rPr lang="en-US" dirty="0" err="1" smtClean="0">
                <a:solidFill>
                  <a:srgbClr val="FF0000"/>
                </a:solidFill>
              </a:rPr>
              <a:t>Bindama</a:t>
            </a:r>
            <a:r>
              <a:rPr lang="en-US" dirty="0" smtClean="0">
                <a:solidFill>
                  <a:srgbClr val="FF0000"/>
                </a:solidFill>
              </a:rPr>
              <a:t>’ !</a:t>
            </a:r>
            <a:endParaRPr lang="en-SG" dirty="0">
              <a:solidFill>
                <a:srgbClr val="FF0000"/>
              </a:solidFill>
            </a:endParaRPr>
          </a:p>
        </p:txBody>
      </p:sp>
      <p:pic>
        <p:nvPicPr>
          <p:cNvPr id="6" name="Picture 5" descr="2160.jpg"/>
          <p:cNvPicPr>
            <a:picLocks noChangeAspect="1"/>
          </p:cNvPicPr>
          <p:nvPr/>
        </p:nvPicPr>
        <p:blipFill>
          <a:blip r:embed="rId3" cstate="email"/>
          <a:stretch>
            <a:fillRect/>
          </a:stretch>
        </p:blipFill>
        <p:spPr>
          <a:xfrm>
            <a:off x="395536" y="1268760"/>
            <a:ext cx="2646294" cy="3528392"/>
          </a:xfrm>
          <a:prstGeom prst="rect">
            <a:avLst/>
          </a:prstGeom>
        </p:spPr>
      </p:pic>
    </p:spTree>
    <p:extLst>
      <p:ext uri="{BB962C8B-B14F-4D97-AF65-F5344CB8AC3E}">
        <p14:creationId xmlns="" xmlns:p14="http://schemas.microsoft.com/office/powerpoint/2010/main" val="638364438"/>
      </p:ext>
    </p:extLst>
  </p:cSld>
  <p:clrMapOvr>
    <a:masterClrMapping/>
  </p:clrMapOvr>
  <p:transition>
    <p:pull dir="ld"/>
  </p:transition>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FF0000"/>
                </a:solidFill>
              </a:rPr>
              <a:t>Making of ‘</a:t>
            </a:r>
            <a:r>
              <a:rPr lang="en-US" dirty="0" err="1" smtClean="0">
                <a:solidFill>
                  <a:srgbClr val="FF0000"/>
                </a:solidFill>
              </a:rPr>
              <a:t>Bindama</a:t>
            </a:r>
            <a:r>
              <a:rPr lang="en-US" dirty="0" smtClean="0">
                <a:solidFill>
                  <a:srgbClr val="FF0000"/>
                </a:solidFill>
              </a:rPr>
              <a:t>’ !</a:t>
            </a:r>
            <a:endParaRPr lang="en-SG" dirty="0">
              <a:solidFill>
                <a:srgbClr val="FF0000"/>
              </a:solidFill>
            </a:endParaRPr>
          </a:p>
        </p:txBody>
      </p:sp>
      <p:pic>
        <p:nvPicPr>
          <p:cNvPr id="6" name="Content Placeholder 5" descr="2157.jpg"/>
          <p:cNvPicPr>
            <a:picLocks noGrp="1" noChangeAspect="1"/>
          </p:cNvPicPr>
          <p:nvPr>
            <p:ph idx="1"/>
          </p:nvPr>
        </p:nvPicPr>
        <p:blipFill>
          <a:blip r:embed="rId2" cstate="email"/>
          <a:stretch>
            <a:fillRect/>
          </a:stretch>
        </p:blipFill>
        <p:spPr>
          <a:xfrm>
            <a:off x="611560" y="1124744"/>
            <a:ext cx="6264696" cy="4698522"/>
          </a:xfrm>
        </p:spPr>
      </p:pic>
      <p:sp>
        <p:nvSpPr>
          <p:cNvPr id="7" name="TextBox 6"/>
          <p:cNvSpPr txBox="1"/>
          <p:nvPr/>
        </p:nvSpPr>
        <p:spPr>
          <a:xfrm>
            <a:off x="539552" y="5949280"/>
            <a:ext cx="7848872" cy="461665"/>
          </a:xfrm>
          <a:prstGeom prst="rect">
            <a:avLst/>
          </a:prstGeom>
          <a:noFill/>
        </p:spPr>
        <p:txBody>
          <a:bodyPr wrap="square" rtlCol="0">
            <a:spAutoFit/>
          </a:bodyPr>
          <a:lstStyle/>
          <a:p>
            <a:r>
              <a:rPr lang="en-US" sz="2400" dirty="0" smtClean="0">
                <a:solidFill>
                  <a:srgbClr val="FF0000"/>
                </a:solidFill>
              </a:rPr>
              <a:t>My fellow group mates!</a:t>
            </a:r>
            <a:endParaRPr lang="en-SG" sz="2400" dirty="0">
              <a:solidFill>
                <a:srgbClr val="FF0000"/>
              </a:solidFill>
            </a:endParaRPr>
          </a:p>
        </p:txBody>
      </p:sp>
    </p:spTree>
    <p:extLst>
      <p:ext uri="{BB962C8B-B14F-4D97-AF65-F5344CB8AC3E}">
        <p14:creationId xmlns="" xmlns:p14="http://schemas.microsoft.com/office/powerpoint/2010/main" val="4031779801"/>
      </p:ext>
    </p:extLst>
  </p:cSld>
  <p:clrMapOvr>
    <a:masterClrMapping/>
  </p:clrMapOvr>
  <p:transition>
    <p:pull dir="lu"/>
  </p:transition>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158.jpg"/>
          <p:cNvPicPr>
            <a:picLocks noGrp="1" noChangeAspect="1"/>
          </p:cNvPicPr>
          <p:nvPr>
            <p:ph idx="1"/>
          </p:nvPr>
        </p:nvPicPr>
        <p:blipFill>
          <a:blip r:embed="rId2" cstate="email"/>
          <a:stretch>
            <a:fillRect/>
          </a:stretch>
        </p:blipFill>
        <p:spPr>
          <a:xfrm>
            <a:off x="539552" y="1340768"/>
            <a:ext cx="4608512" cy="3456384"/>
          </a:xfrm>
        </p:spPr>
      </p:pic>
      <p:sp>
        <p:nvSpPr>
          <p:cNvPr id="3" name="Title 2"/>
          <p:cNvSpPr>
            <a:spLocks noGrp="1"/>
          </p:cNvSpPr>
          <p:nvPr>
            <p:ph type="title"/>
          </p:nvPr>
        </p:nvSpPr>
        <p:spPr/>
        <p:txBody>
          <a:bodyPr/>
          <a:lstStyle/>
          <a:p>
            <a:r>
              <a:rPr lang="en-US" dirty="0" smtClean="0">
                <a:solidFill>
                  <a:srgbClr val="FF0000"/>
                </a:solidFill>
              </a:rPr>
              <a:t>Making of ‘</a:t>
            </a:r>
            <a:r>
              <a:rPr lang="en-US" dirty="0" err="1" smtClean="0">
                <a:solidFill>
                  <a:srgbClr val="FF0000"/>
                </a:solidFill>
              </a:rPr>
              <a:t>Bindama</a:t>
            </a:r>
            <a:r>
              <a:rPr lang="en-US" dirty="0" smtClean="0">
                <a:solidFill>
                  <a:srgbClr val="FF0000"/>
                </a:solidFill>
              </a:rPr>
              <a:t>’ !</a:t>
            </a:r>
            <a:endParaRPr lang="en-SG" dirty="0">
              <a:solidFill>
                <a:srgbClr val="FF0000"/>
              </a:solidFill>
            </a:endParaRPr>
          </a:p>
        </p:txBody>
      </p:sp>
      <p:sp>
        <p:nvSpPr>
          <p:cNvPr id="5" name="TextBox 4"/>
          <p:cNvSpPr txBox="1"/>
          <p:nvPr/>
        </p:nvSpPr>
        <p:spPr>
          <a:xfrm>
            <a:off x="5292080" y="1196752"/>
            <a:ext cx="3851920" cy="3785652"/>
          </a:xfrm>
          <a:prstGeom prst="rect">
            <a:avLst/>
          </a:prstGeom>
          <a:noFill/>
        </p:spPr>
        <p:txBody>
          <a:bodyPr wrap="square" rtlCol="0">
            <a:spAutoFit/>
          </a:bodyPr>
          <a:lstStyle/>
          <a:p>
            <a:r>
              <a:rPr lang="en-US" sz="4800" dirty="0" smtClean="0">
                <a:solidFill>
                  <a:srgbClr val="FF0000"/>
                </a:solidFill>
              </a:rPr>
              <a:t>Definitely not forgetting my dear </a:t>
            </a:r>
            <a:r>
              <a:rPr lang="en-US" sz="4800" dirty="0" smtClean="0">
                <a:solidFill>
                  <a:srgbClr val="FFFFFF"/>
                </a:solidFill>
              </a:rPr>
              <a:t>TEAM SINGAPORE </a:t>
            </a:r>
            <a:r>
              <a:rPr lang="en-US" sz="4800" dirty="0" smtClean="0">
                <a:solidFill>
                  <a:srgbClr val="FF0000"/>
                </a:solidFill>
              </a:rPr>
              <a:t>friends !!</a:t>
            </a:r>
            <a:endParaRPr lang="en-SG" sz="4800" dirty="0">
              <a:solidFill>
                <a:srgbClr val="FF0000"/>
              </a:solidFill>
            </a:endParaRPr>
          </a:p>
        </p:txBody>
      </p:sp>
    </p:spTree>
    <p:extLst>
      <p:ext uri="{BB962C8B-B14F-4D97-AF65-F5344CB8AC3E}">
        <p14:creationId xmlns="" xmlns:p14="http://schemas.microsoft.com/office/powerpoint/2010/main" val="1094617193"/>
      </p:ext>
    </p:extLst>
  </p:cSld>
  <p:clrMapOvr>
    <a:masterClrMapping/>
  </p:clrMapOvr>
  <p:transition>
    <p:pull dir="rd"/>
  </p:transition>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217.jpg"/>
          <p:cNvPicPr>
            <a:picLocks noGrp="1" noChangeAspect="1"/>
          </p:cNvPicPr>
          <p:nvPr>
            <p:ph idx="1"/>
          </p:nvPr>
        </p:nvPicPr>
        <p:blipFill>
          <a:blip r:embed="rId2" cstate="email"/>
          <a:stretch>
            <a:fillRect/>
          </a:stretch>
        </p:blipFill>
        <p:spPr>
          <a:xfrm>
            <a:off x="467544" y="1340768"/>
            <a:ext cx="5220072" cy="3915054"/>
          </a:xfrm>
        </p:spPr>
      </p:pic>
      <p:sp>
        <p:nvSpPr>
          <p:cNvPr id="3" name="Title 2"/>
          <p:cNvSpPr>
            <a:spLocks noGrp="1"/>
          </p:cNvSpPr>
          <p:nvPr>
            <p:ph type="title"/>
          </p:nvPr>
        </p:nvSpPr>
        <p:spPr>
          <a:xfrm>
            <a:off x="395536" y="188640"/>
            <a:ext cx="8229600" cy="1143000"/>
          </a:xfrm>
        </p:spPr>
        <p:txBody>
          <a:bodyPr>
            <a:normAutofit/>
          </a:bodyPr>
          <a:lstStyle/>
          <a:p>
            <a:r>
              <a:rPr lang="en-US" dirty="0" smtClean="0">
                <a:solidFill>
                  <a:srgbClr val="FF0000"/>
                </a:solidFill>
              </a:rPr>
              <a:t>Poster Making!</a:t>
            </a:r>
            <a:endParaRPr lang="en-SG" dirty="0">
              <a:solidFill>
                <a:srgbClr val="FF0000"/>
              </a:solidFill>
            </a:endParaRPr>
          </a:p>
        </p:txBody>
      </p:sp>
      <p:sp>
        <p:nvSpPr>
          <p:cNvPr id="6" name="TextBox 5"/>
          <p:cNvSpPr txBox="1"/>
          <p:nvPr/>
        </p:nvSpPr>
        <p:spPr>
          <a:xfrm>
            <a:off x="395536" y="5445224"/>
            <a:ext cx="7920880" cy="954107"/>
          </a:xfrm>
          <a:prstGeom prst="rect">
            <a:avLst/>
          </a:prstGeom>
          <a:noFill/>
        </p:spPr>
        <p:txBody>
          <a:bodyPr wrap="square" rtlCol="0">
            <a:spAutoFit/>
          </a:bodyPr>
          <a:lstStyle/>
          <a:p>
            <a:r>
              <a:rPr lang="en-US" sz="2800" dirty="0" smtClean="0">
                <a:solidFill>
                  <a:srgbClr val="FF0000"/>
                </a:solidFill>
                <a:latin typeface="Tahoma" pitchFamily="34" charset="0"/>
                <a:ea typeface="Tahoma" pitchFamily="34" charset="0"/>
                <a:cs typeface="Tahoma" pitchFamily="34" charset="0"/>
              </a:rPr>
              <a:t>Posters were meant to lift the morale of the Japanese living in Kesennuma Oshima.</a:t>
            </a:r>
            <a:endParaRPr lang="en-SG" sz="2800" dirty="0">
              <a:solidFill>
                <a:srgbClr val="FF0000"/>
              </a:solidFill>
              <a:latin typeface="Tahoma" pitchFamily="34" charset="0"/>
              <a:ea typeface="Tahoma" pitchFamily="34" charset="0"/>
              <a:cs typeface="Tahoma" pitchFamily="34" charset="0"/>
            </a:endParaRPr>
          </a:p>
        </p:txBody>
      </p:sp>
      <p:sp>
        <p:nvSpPr>
          <p:cNvPr id="8" name="Right Arrow 7"/>
          <p:cNvSpPr/>
          <p:nvPr/>
        </p:nvSpPr>
        <p:spPr>
          <a:xfrm>
            <a:off x="5796136" y="2204864"/>
            <a:ext cx="792088" cy="1224136"/>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sp>
        <p:nvSpPr>
          <p:cNvPr id="9" name="TextBox 8"/>
          <p:cNvSpPr txBox="1"/>
          <p:nvPr/>
        </p:nvSpPr>
        <p:spPr>
          <a:xfrm>
            <a:off x="6660232" y="2564904"/>
            <a:ext cx="2952328" cy="646331"/>
          </a:xfrm>
          <a:prstGeom prst="rect">
            <a:avLst/>
          </a:prstGeom>
          <a:noFill/>
        </p:spPr>
        <p:txBody>
          <a:bodyPr wrap="square" rtlCol="0">
            <a:spAutoFit/>
          </a:bodyPr>
          <a:lstStyle/>
          <a:p>
            <a:r>
              <a:rPr lang="en-US" b="1" dirty="0" smtClean="0">
                <a:solidFill>
                  <a:srgbClr val="FF0000"/>
                </a:solidFill>
              </a:rPr>
              <a:t>My group’s beautiful creation!</a:t>
            </a:r>
            <a:endParaRPr lang="en-SG" b="1" dirty="0">
              <a:solidFill>
                <a:srgbClr val="FF0000"/>
              </a:solidFill>
            </a:endParaRPr>
          </a:p>
        </p:txBody>
      </p:sp>
    </p:spTree>
    <p:extLst>
      <p:ext uri="{BB962C8B-B14F-4D97-AF65-F5344CB8AC3E}">
        <p14:creationId xmlns="" xmlns:p14="http://schemas.microsoft.com/office/powerpoint/2010/main" val="3555117690"/>
      </p:ext>
    </p:extLst>
  </p:cSld>
  <p:clrMapOvr>
    <a:masterClrMapping/>
  </p:clrMapOvr>
  <p:transition>
    <p:pull dir="ru"/>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Places of visit</a:t>
            </a:r>
            <a:endParaRPr lang="en-SG" dirty="0"/>
          </a:p>
        </p:txBody>
      </p:sp>
      <p:sp>
        <p:nvSpPr>
          <p:cNvPr id="3" name="Content Placeholder 2"/>
          <p:cNvSpPr>
            <a:spLocks noGrp="1"/>
          </p:cNvSpPr>
          <p:nvPr>
            <p:ph idx="1"/>
          </p:nvPr>
        </p:nvSpPr>
        <p:spPr>
          <a:xfrm>
            <a:off x="1115616" y="2348880"/>
            <a:ext cx="6777317" cy="3508977"/>
          </a:xfrm>
        </p:spPr>
        <p:txBody>
          <a:bodyPr>
            <a:normAutofit/>
          </a:bodyPr>
          <a:lstStyle/>
          <a:p>
            <a:r>
              <a:rPr lang="en-US" dirty="0" smtClean="0"/>
              <a:t>Mainly Iwate, Miyagi and Fukushima Prefectures.</a:t>
            </a:r>
          </a:p>
          <a:p>
            <a:r>
              <a:rPr lang="en-US" dirty="0" smtClean="0"/>
              <a:t>Parts of Hokkaido, Aomori, Chiba, Tochigi, Saitama, Niigata and Nagano Prefectures</a:t>
            </a:r>
          </a:p>
          <a:p>
            <a:endParaRPr lang="en-US" dirty="0"/>
          </a:p>
          <a:p>
            <a:endParaRPr lang="en-US" dirty="0" smtClean="0"/>
          </a:p>
          <a:p>
            <a:pPr marL="68580" indent="0">
              <a:buNone/>
            </a:pPr>
            <a:r>
              <a:rPr lang="en-US" sz="1500" dirty="0" smtClean="0"/>
              <a:t>Participants will neither enter nor pass through areas that are designated as the Evacuation Zone or Planned Evacuation Zone as a result of the accident of the Fukushima No.1 Nuclear power plant</a:t>
            </a:r>
          </a:p>
          <a:p>
            <a:endParaRPr lang="en-SG" sz="1500" dirty="0"/>
          </a:p>
        </p:txBody>
      </p:sp>
    </p:spTree>
    <p:extLst>
      <p:ext uri="{BB962C8B-B14F-4D97-AF65-F5344CB8AC3E}">
        <p14:creationId xmlns="" xmlns:p14="http://schemas.microsoft.com/office/powerpoint/2010/main" val="1369028728"/>
      </p:ext>
    </p:extLst>
  </p:cSld>
  <p:clrMapOvr>
    <a:masterClrMapping/>
  </p:clrMapOvr>
  <mc:AlternateContent xmlns:mc="http://schemas.openxmlformats.org/markup-compatibility/2006">
    <mc:Choice xmlns="" xmlns:p14="http://schemas.microsoft.com/office/powerpoint/2010/main" Requires="p14">
      <p:transition spd="slow" p14:dur="800">
        <p:circle/>
      </p:transition>
    </mc:Choice>
    <mc:Fallback>
      <p:transition spd="slow">
        <p:circl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mph" presetSubtype="0" fill="hold" nodeType="clickEffect">
                                  <p:stCondLst>
                                    <p:cond delay="0"/>
                                  </p:stCondLst>
                                  <p:iterate type="lt">
                                    <p:tmPct val="4000"/>
                                  </p:iterate>
                                  <p:childTnLst>
                                    <p:set>
                                      <p:cBhvr override="childStyle">
                                        <p:cTn id="6" dur="500" fill="hold"/>
                                        <p:tgtEl>
                                          <p:spTgt spid="3">
                                            <p:txEl>
                                              <p:pRg st="0" end="0"/>
                                            </p:txEl>
                                          </p:spTgt>
                                        </p:tgtEl>
                                        <p:attrNameLst>
                                          <p:attrName>style.textDecorationUnderline</p:attrName>
                                        </p:attrNameLst>
                                      </p:cBhvr>
                                      <p:to>
                                        <p:strVal val="true"/>
                                      </p:to>
                                    </p:set>
                                  </p:childTnLst>
                                </p:cTn>
                              </p:par>
                            </p:childTnLst>
                          </p:cTn>
                        </p:par>
                      </p:childTnLst>
                    </p:cTn>
                  </p:par>
                  <p:par>
                    <p:cTn id="7" fill="hold">
                      <p:stCondLst>
                        <p:cond delay="indefinite"/>
                      </p:stCondLst>
                      <p:childTnLst>
                        <p:par>
                          <p:cTn id="8" fill="hold">
                            <p:stCondLst>
                              <p:cond delay="0"/>
                            </p:stCondLst>
                            <p:childTnLst>
                              <p:par>
                                <p:cTn id="9" presetID="18" presetClass="emph" presetSubtype="0" fill="hold" nodeType="clickEffect">
                                  <p:stCondLst>
                                    <p:cond delay="0"/>
                                  </p:stCondLst>
                                  <p:iterate type="lt">
                                    <p:tmPct val="4000"/>
                                  </p:iterate>
                                  <p:childTnLst>
                                    <p:set>
                                      <p:cBhvr override="childStyle">
                                        <p:cTn id="10" dur="500" fill="hold"/>
                                        <p:tgtEl>
                                          <p:spTgt spid="3">
                                            <p:txEl>
                                              <p:pRg st="1" end="1"/>
                                            </p:txEl>
                                          </p:spTgt>
                                        </p:tgtEl>
                                        <p:attrNameLst>
                                          <p:attrName>style.textDecorationUnderline</p:attrName>
                                        </p:attrNameLst>
                                      </p:cBhvr>
                                      <p:to>
                                        <p:strVal val="tru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224.jpg"/>
          <p:cNvPicPr>
            <a:picLocks noGrp="1" noChangeAspect="1"/>
          </p:cNvPicPr>
          <p:nvPr>
            <p:ph idx="1"/>
          </p:nvPr>
        </p:nvPicPr>
        <p:blipFill>
          <a:blip r:embed="rId2" cstate="email"/>
          <a:stretch>
            <a:fillRect/>
          </a:stretch>
        </p:blipFill>
        <p:spPr>
          <a:xfrm rot="21190286">
            <a:off x="340567" y="1347603"/>
            <a:ext cx="3924314" cy="2943236"/>
          </a:xfrm>
        </p:spPr>
      </p:pic>
      <p:sp>
        <p:nvSpPr>
          <p:cNvPr id="3" name="Title 2"/>
          <p:cNvSpPr>
            <a:spLocks noGrp="1"/>
          </p:cNvSpPr>
          <p:nvPr>
            <p:ph type="title"/>
          </p:nvPr>
        </p:nvSpPr>
        <p:spPr>
          <a:xfrm>
            <a:off x="0" y="-16443"/>
            <a:ext cx="8229600" cy="1143000"/>
          </a:xfrm>
        </p:spPr>
        <p:txBody>
          <a:bodyPr/>
          <a:lstStyle/>
          <a:p>
            <a:r>
              <a:rPr lang="en-US" dirty="0" smtClean="0">
                <a:solidFill>
                  <a:srgbClr val="FF0000"/>
                </a:solidFill>
              </a:rPr>
              <a:t>Poster Making!</a:t>
            </a:r>
            <a:endParaRPr lang="en-SG" dirty="0">
              <a:solidFill>
                <a:srgbClr val="FF0000"/>
              </a:solidFill>
            </a:endParaRPr>
          </a:p>
        </p:txBody>
      </p:sp>
      <p:pic>
        <p:nvPicPr>
          <p:cNvPr id="5" name="Picture 4" descr="2228.jpg"/>
          <p:cNvPicPr>
            <a:picLocks noChangeAspect="1"/>
          </p:cNvPicPr>
          <p:nvPr/>
        </p:nvPicPr>
        <p:blipFill>
          <a:blip r:embed="rId3" cstate="email"/>
          <a:stretch>
            <a:fillRect/>
          </a:stretch>
        </p:blipFill>
        <p:spPr>
          <a:xfrm rot="1372607">
            <a:off x="4528213" y="1524537"/>
            <a:ext cx="4171697" cy="3128773"/>
          </a:xfrm>
          <a:prstGeom prst="rect">
            <a:avLst/>
          </a:prstGeom>
        </p:spPr>
      </p:pic>
      <p:pic>
        <p:nvPicPr>
          <p:cNvPr id="6" name="Picture 5" descr="2229.jpg"/>
          <p:cNvPicPr>
            <a:picLocks noChangeAspect="1"/>
          </p:cNvPicPr>
          <p:nvPr/>
        </p:nvPicPr>
        <p:blipFill>
          <a:blip r:embed="rId4" cstate="email"/>
          <a:stretch>
            <a:fillRect/>
          </a:stretch>
        </p:blipFill>
        <p:spPr>
          <a:xfrm>
            <a:off x="2721147" y="3752351"/>
            <a:ext cx="3971566" cy="2978674"/>
          </a:xfrm>
          <a:prstGeom prst="rect">
            <a:avLst/>
          </a:prstGeom>
        </p:spPr>
      </p:pic>
    </p:spTree>
    <p:extLst>
      <p:ext uri="{BB962C8B-B14F-4D97-AF65-F5344CB8AC3E}">
        <p14:creationId xmlns="" xmlns:p14="http://schemas.microsoft.com/office/powerpoint/2010/main" val="494478062"/>
      </p:ext>
    </p:extLst>
  </p:cSld>
  <p:clrMapOvr>
    <a:masterClrMapping/>
  </p:clrMapOvr>
  <p:transition>
    <p:zoom dir="in"/>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232.jpg"/>
          <p:cNvPicPr>
            <a:picLocks noGrp="1" noChangeAspect="1"/>
          </p:cNvPicPr>
          <p:nvPr>
            <p:ph idx="1"/>
          </p:nvPr>
        </p:nvPicPr>
        <p:blipFill>
          <a:blip r:embed="rId2" cstate="email"/>
          <a:stretch>
            <a:fillRect/>
          </a:stretch>
        </p:blipFill>
        <p:spPr>
          <a:xfrm>
            <a:off x="4938448" y="1412776"/>
            <a:ext cx="4205552" cy="3154164"/>
          </a:xfrm>
        </p:spPr>
      </p:pic>
      <p:sp>
        <p:nvSpPr>
          <p:cNvPr id="3" name="Title 2"/>
          <p:cNvSpPr>
            <a:spLocks noGrp="1"/>
          </p:cNvSpPr>
          <p:nvPr>
            <p:ph type="title"/>
          </p:nvPr>
        </p:nvSpPr>
        <p:spPr/>
        <p:txBody>
          <a:bodyPr/>
          <a:lstStyle/>
          <a:p>
            <a:r>
              <a:rPr lang="en-US" dirty="0" smtClean="0">
                <a:solidFill>
                  <a:srgbClr val="FF0000"/>
                </a:solidFill>
              </a:rPr>
              <a:t>Poster Making!</a:t>
            </a:r>
            <a:endParaRPr lang="en-SG" dirty="0">
              <a:solidFill>
                <a:srgbClr val="FF0000"/>
              </a:solidFill>
            </a:endParaRPr>
          </a:p>
        </p:txBody>
      </p:sp>
      <p:pic>
        <p:nvPicPr>
          <p:cNvPr id="5" name="Picture 4" descr="2231.jpg"/>
          <p:cNvPicPr>
            <a:picLocks noChangeAspect="1"/>
          </p:cNvPicPr>
          <p:nvPr/>
        </p:nvPicPr>
        <p:blipFill>
          <a:blip r:embed="rId3" cstate="email"/>
          <a:stretch>
            <a:fillRect/>
          </a:stretch>
        </p:blipFill>
        <p:spPr>
          <a:xfrm>
            <a:off x="0" y="1412776"/>
            <a:ext cx="4176464" cy="3132348"/>
          </a:xfrm>
          <a:prstGeom prst="rect">
            <a:avLst/>
          </a:prstGeom>
        </p:spPr>
      </p:pic>
      <p:sp>
        <p:nvSpPr>
          <p:cNvPr id="12" name="TextBox 11"/>
          <p:cNvSpPr txBox="1"/>
          <p:nvPr/>
        </p:nvSpPr>
        <p:spPr>
          <a:xfrm>
            <a:off x="899592" y="4941168"/>
            <a:ext cx="7128792" cy="1077218"/>
          </a:xfrm>
          <a:prstGeom prst="rect">
            <a:avLst/>
          </a:prstGeom>
          <a:noFill/>
        </p:spPr>
        <p:txBody>
          <a:bodyPr wrap="square" rtlCol="0">
            <a:spAutoFit/>
          </a:bodyPr>
          <a:lstStyle/>
          <a:p>
            <a:r>
              <a:rPr lang="en-US" sz="3200" dirty="0" smtClean="0">
                <a:solidFill>
                  <a:srgbClr val="FF0000"/>
                </a:solidFill>
                <a:latin typeface="Tahoma" pitchFamily="34" charset="0"/>
                <a:ea typeface="Tahoma" pitchFamily="34" charset="0"/>
                <a:cs typeface="Tahoma" pitchFamily="34" charset="0"/>
              </a:rPr>
              <a:t>Assembling the posters together for drying &amp; display !!</a:t>
            </a:r>
            <a:endParaRPr lang="en-SG" sz="3200" dirty="0">
              <a:solidFill>
                <a:srgbClr val="FF0000"/>
              </a:solidFill>
              <a:latin typeface="Tahoma" pitchFamily="34" charset="0"/>
              <a:ea typeface="Tahoma" pitchFamily="34" charset="0"/>
              <a:cs typeface="Tahoma" pitchFamily="34" charset="0"/>
            </a:endParaRPr>
          </a:p>
        </p:txBody>
      </p:sp>
    </p:spTree>
    <p:extLst>
      <p:ext uri="{BB962C8B-B14F-4D97-AF65-F5344CB8AC3E}">
        <p14:creationId xmlns="" xmlns:p14="http://schemas.microsoft.com/office/powerpoint/2010/main" val="549727548"/>
      </p:ext>
    </p:extLst>
  </p:cSld>
  <p:clrMapOvr>
    <a:masterClrMapping/>
  </p:clrMapOvr>
  <p:transition>
    <p:zoom/>
  </p:transition>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238.jpg"/>
          <p:cNvPicPr>
            <a:picLocks noGrp="1" noChangeAspect="1"/>
          </p:cNvPicPr>
          <p:nvPr>
            <p:ph idx="1"/>
          </p:nvPr>
        </p:nvPicPr>
        <p:blipFill>
          <a:blip r:embed="rId2" cstate="email"/>
          <a:stretch>
            <a:fillRect/>
          </a:stretch>
        </p:blipFill>
        <p:spPr>
          <a:xfrm>
            <a:off x="179512" y="2132856"/>
            <a:ext cx="3995936" cy="2996952"/>
          </a:xfrm>
        </p:spPr>
      </p:pic>
      <p:sp>
        <p:nvSpPr>
          <p:cNvPr id="3" name="Title 2"/>
          <p:cNvSpPr>
            <a:spLocks noGrp="1"/>
          </p:cNvSpPr>
          <p:nvPr>
            <p:ph type="title"/>
          </p:nvPr>
        </p:nvSpPr>
        <p:spPr/>
        <p:txBody>
          <a:bodyPr/>
          <a:lstStyle/>
          <a:p>
            <a:r>
              <a:rPr lang="en-US" dirty="0" smtClean="0">
                <a:solidFill>
                  <a:srgbClr val="FF0000"/>
                </a:solidFill>
              </a:rPr>
              <a:t>Poster Making!</a:t>
            </a:r>
            <a:endParaRPr lang="en-SG" dirty="0">
              <a:solidFill>
                <a:srgbClr val="FF0000"/>
              </a:solidFill>
            </a:endParaRPr>
          </a:p>
        </p:txBody>
      </p:sp>
      <p:pic>
        <p:nvPicPr>
          <p:cNvPr id="5" name="Picture 4" descr="2236.jpg"/>
          <p:cNvPicPr>
            <a:picLocks noChangeAspect="1"/>
          </p:cNvPicPr>
          <p:nvPr/>
        </p:nvPicPr>
        <p:blipFill>
          <a:blip r:embed="rId3" cstate="email"/>
          <a:stretch>
            <a:fillRect/>
          </a:stretch>
        </p:blipFill>
        <p:spPr>
          <a:xfrm>
            <a:off x="4572000" y="1988840"/>
            <a:ext cx="4355976" cy="3266982"/>
          </a:xfrm>
          <a:prstGeom prst="rect">
            <a:avLst/>
          </a:prstGeom>
        </p:spPr>
      </p:pic>
    </p:spTree>
    <p:extLst>
      <p:ext uri="{BB962C8B-B14F-4D97-AF65-F5344CB8AC3E}">
        <p14:creationId xmlns="" xmlns:p14="http://schemas.microsoft.com/office/powerpoint/2010/main" val="1657806835"/>
      </p:ext>
    </p:extLst>
  </p:cSld>
  <p:clrMapOvr>
    <a:masterClrMapping/>
  </p:clrMapOvr>
  <p:transition>
    <p:wheel spokes="1"/>
  </p:transition>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243.jpg"/>
          <p:cNvPicPr>
            <a:picLocks noGrp="1" noChangeAspect="1"/>
          </p:cNvPicPr>
          <p:nvPr>
            <p:ph idx="1"/>
          </p:nvPr>
        </p:nvPicPr>
        <p:blipFill>
          <a:blip r:embed="rId2" cstate="email"/>
          <a:stretch>
            <a:fillRect/>
          </a:stretch>
        </p:blipFill>
        <p:spPr>
          <a:xfrm>
            <a:off x="539552" y="1196752"/>
            <a:ext cx="5280587" cy="3960440"/>
          </a:xfrm>
        </p:spPr>
      </p:pic>
      <p:sp>
        <p:nvSpPr>
          <p:cNvPr id="3" name="Title 2"/>
          <p:cNvSpPr>
            <a:spLocks noGrp="1"/>
          </p:cNvSpPr>
          <p:nvPr>
            <p:ph type="title"/>
          </p:nvPr>
        </p:nvSpPr>
        <p:spPr/>
        <p:txBody>
          <a:bodyPr/>
          <a:lstStyle/>
          <a:p>
            <a:r>
              <a:rPr lang="en-US" dirty="0" smtClean="0">
                <a:solidFill>
                  <a:srgbClr val="FF0000"/>
                </a:solidFill>
              </a:rPr>
              <a:t>Poster Making!</a:t>
            </a:r>
            <a:endParaRPr lang="en-SG" dirty="0">
              <a:solidFill>
                <a:srgbClr val="FF0000"/>
              </a:solidFill>
            </a:endParaRPr>
          </a:p>
        </p:txBody>
      </p:sp>
      <p:sp>
        <p:nvSpPr>
          <p:cNvPr id="5" name="TextBox 4"/>
          <p:cNvSpPr txBox="1"/>
          <p:nvPr/>
        </p:nvSpPr>
        <p:spPr>
          <a:xfrm>
            <a:off x="395536" y="5445224"/>
            <a:ext cx="8064896" cy="830997"/>
          </a:xfrm>
          <a:prstGeom prst="rect">
            <a:avLst/>
          </a:prstGeom>
          <a:noFill/>
        </p:spPr>
        <p:txBody>
          <a:bodyPr wrap="square" rtlCol="0">
            <a:spAutoFit/>
          </a:bodyPr>
          <a:lstStyle/>
          <a:p>
            <a:r>
              <a:rPr lang="en-US" sz="2400" dirty="0" smtClean="0">
                <a:solidFill>
                  <a:srgbClr val="FF0000"/>
                </a:solidFill>
                <a:latin typeface="Tahoma" pitchFamily="34" charset="0"/>
                <a:ea typeface="Tahoma" pitchFamily="34" charset="0"/>
                <a:cs typeface="Tahoma" pitchFamily="34" charset="0"/>
              </a:rPr>
              <a:t>Definitely a need to thank them, the Japanese people were way too helpful and nice!!</a:t>
            </a:r>
            <a:endParaRPr lang="en-SG" sz="2400" dirty="0">
              <a:solidFill>
                <a:srgbClr val="FF0000"/>
              </a:solidFill>
              <a:latin typeface="Tahoma" pitchFamily="34" charset="0"/>
              <a:ea typeface="Tahoma" pitchFamily="34" charset="0"/>
              <a:cs typeface="Tahoma" pitchFamily="34" charset="0"/>
            </a:endParaRPr>
          </a:p>
        </p:txBody>
      </p:sp>
      <p:pic>
        <p:nvPicPr>
          <p:cNvPr id="6" name="Picture 5" descr="2245.jpg"/>
          <p:cNvPicPr>
            <a:picLocks noChangeAspect="1"/>
          </p:cNvPicPr>
          <p:nvPr/>
        </p:nvPicPr>
        <p:blipFill>
          <a:blip r:embed="rId3" cstate="email"/>
          <a:stretch>
            <a:fillRect/>
          </a:stretch>
        </p:blipFill>
        <p:spPr>
          <a:xfrm>
            <a:off x="6372200" y="0"/>
            <a:ext cx="2771800" cy="4032448"/>
          </a:xfrm>
          <a:prstGeom prst="rect">
            <a:avLst/>
          </a:prstGeom>
        </p:spPr>
      </p:pic>
    </p:spTree>
    <p:extLst>
      <p:ext uri="{BB962C8B-B14F-4D97-AF65-F5344CB8AC3E}">
        <p14:creationId xmlns="" xmlns:p14="http://schemas.microsoft.com/office/powerpoint/2010/main" val="3694957611"/>
      </p:ext>
    </p:extLst>
  </p:cSld>
  <p:clrMapOvr>
    <a:masterClrMapping/>
  </p:clrMapOvr>
  <p:transition>
    <p:wheel spokes="2"/>
  </p:transition>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t>Out of sudden…</a:t>
            </a:r>
            <a:endParaRPr lang="en-SG" dirty="0"/>
          </a:p>
        </p:txBody>
      </p:sp>
      <p:sp>
        <p:nvSpPr>
          <p:cNvPr id="4" name="TextBox 3"/>
          <p:cNvSpPr txBox="1"/>
          <p:nvPr/>
        </p:nvSpPr>
        <p:spPr>
          <a:xfrm>
            <a:off x="611560" y="1424970"/>
            <a:ext cx="7776864" cy="707886"/>
          </a:xfrm>
          <a:prstGeom prst="rect">
            <a:avLst/>
          </a:prstGeom>
          <a:noFill/>
        </p:spPr>
        <p:txBody>
          <a:bodyPr wrap="square" rtlCol="0">
            <a:spAutoFit/>
          </a:bodyPr>
          <a:lstStyle/>
          <a:p>
            <a:r>
              <a:rPr lang="en-US" sz="2000" dirty="0" smtClean="0"/>
              <a:t>I had the chance to witness the remnants of the disaster’s impact on this island and was very shocked.</a:t>
            </a:r>
          </a:p>
        </p:txBody>
      </p:sp>
      <p:pic>
        <p:nvPicPr>
          <p:cNvPr id="5" name="Picture 4" descr="2284.jpg"/>
          <p:cNvPicPr>
            <a:picLocks noChangeAspect="1"/>
          </p:cNvPicPr>
          <p:nvPr/>
        </p:nvPicPr>
        <p:blipFill>
          <a:blip r:embed="rId2" cstate="email"/>
          <a:stretch>
            <a:fillRect/>
          </a:stretch>
        </p:blipFill>
        <p:spPr>
          <a:xfrm>
            <a:off x="0" y="2132856"/>
            <a:ext cx="6300192" cy="4725144"/>
          </a:xfrm>
          <a:prstGeom prst="rect">
            <a:avLst/>
          </a:prstGeom>
        </p:spPr>
      </p:pic>
      <p:pic>
        <p:nvPicPr>
          <p:cNvPr id="6" name="Picture 5" descr="Kizuna logo.jpg"/>
          <p:cNvPicPr>
            <a:picLocks noChangeAspect="1"/>
          </p:cNvPicPr>
          <p:nvPr/>
        </p:nvPicPr>
        <p:blipFill>
          <a:blip r:embed="rId3"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3139858757"/>
      </p:ext>
    </p:extLst>
  </p:cSld>
  <p:clrMapOvr>
    <a:masterClrMapping/>
  </p:clrMapOvr>
  <p:transition>
    <p:wheel spokes="3"/>
  </p:transition>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210.jpg"/>
          <p:cNvPicPr>
            <a:picLocks noGrp="1" noChangeAspect="1"/>
          </p:cNvPicPr>
          <p:nvPr>
            <p:ph idx="1"/>
          </p:nvPr>
        </p:nvPicPr>
        <p:blipFill>
          <a:blip r:embed="rId2" cstate="email"/>
          <a:stretch>
            <a:fillRect/>
          </a:stretch>
        </p:blipFill>
        <p:spPr>
          <a:xfrm>
            <a:off x="35496" y="1916832"/>
            <a:ext cx="4589595" cy="3442196"/>
          </a:xfrm>
        </p:spPr>
      </p:pic>
      <p:sp>
        <p:nvSpPr>
          <p:cNvPr id="3" name="Title 2"/>
          <p:cNvSpPr>
            <a:spLocks noGrp="1"/>
          </p:cNvSpPr>
          <p:nvPr>
            <p:ph type="title"/>
          </p:nvPr>
        </p:nvSpPr>
        <p:spPr/>
        <p:txBody>
          <a:bodyPr/>
          <a:lstStyle/>
          <a:p>
            <a:endParaRPr lang="en-SG" dirty="0"/>
          </a:p>
        </p:txBody>
      </p:sp>
      <p:pic>
        <p:nvPicPr>
          <p:cNvPr id="5" name="Picture 4" descr="2206.jpg"/>
          <p:cNvPicPr>
            <a:picLocks noChangeAspect="1"/>
          </p:cNvPicPr>
          <p:nvPr/>
        </p:nvPicPr>
        <p:blipFill>
          <a:blip r:embed="rId3" cstate="email"/>
          <a:stretch>
            <a:fillRect/>
          </a:stretch>
        </p:blipFill>
        <p:spPr>
          <a:xfrm>
            <a:off x="4644008" y="1232756"/>
            <a:ext cx="4139952" cy="3104964"/>
          </a:xfrm>
          <a:prstGeom prst="rect">
            <a:avLst/>
          </a:prstGeom>
        </p:spPr>
      </p:pic>
      <p:pic>
        <p:nvPicPr>
          <p:cNvPr id="6" name="Picture 5" descr="Kizuna logo.jpg"/>
          <p:cNvPicPr>
            <a:picLocks noChangeAspect="1"/>
          </p:cNvPicPr>
          <p:nvPr/>
        </p:nvPicPr>
        <p:blipFill>
          <a:blip r:embed="rId4"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3983239378"/>
      </p:ext>
    </p:extLst>
  </p:cSld>
  <p:clrMapOvr>
    <a:masterClrMapping/>
  </p:clrMapOvr>
  <p:transition>
    <p:wheel/>
  </p:transition>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Went to Sendai Airport for a flight to Osaka-fu city!</a:t>
            </a:r>
          </a:p>
          <a:p>
            <a:r>
              <a:rPr lang="en-US" dirty="0" smtClean="0"/>
              <a:t>Right after we left Sendai Airport.... </a:t>
            </a:r>
            <a:r>
              <a:rPr lang="en-US" dirty="0" smtClean="0">
                <a:sym typeface="Wingdings" pitchFamily="2" charset="2"/>
              </a:rPr>
              <a:t></a:t>
            </a:r>
            <a:endParaRPr lang="en-US" dirty="0" smtClean="0"/>
          </a:p>
          <a:p>
            <a:r>
              <a:rPr lang="en-US" dirty="0" smtClean="0"/>
              <a:t>Arrived in Osaka-fu and then, Osaka-</a:t>
            </a:r>
            <a:r>
              <a:rPr lang="en-US" dirty="0" err="1" smtClean="0"/>
              <a:t>Mishima</a:t>
            </a:r>
            <a:r>
              <a:rPr lang="en-US" dirty="0" smtClean="0"/>
              <a:t>.</a:t>
            </a:r>
          </a:p>
          <a:p>
            <a:r>
              <a:rPr lang="en-US" dirty="0" smtClean="0"/>
              <a:t>Found my Okasan fetching me with his son, </a:t>
            </a:r>
            <a:r>
              <a:rPr lang="en-US" dirty="0" err="1" smtClean="0"/>
              <a:t>Iruko</a:t>
            </a:r>
            <a:r>
              <a:rPr lang="en-US" dirty="0" smtClean="0"/>
              <a:t>!</a:t>
            </a:r>
          </a:p>
        </p:txBody>
      </p:sp>
      <p:sp>
        <p:nvSpPr>
          <p:cNvPr id="3" name="Title 2"/>
          <p:cNvSpPr>
            <a:spLocks noGrp="1"/>
          </p:cNvSpPr>
          <p:nvPr>
            <p:ph type="title"/>
          </p:nvPr>
        </p:nvSpPr>
        <p:spPr/>
        <p:txBody>
          <a:bodyPr>
            <a:normAutofit fontScale="90000"/>
          </a:bodyPr>
          <a:lstStyle/>
          <a:p>
            <a:r>
              <a:rPr lang="en-US" dirty="0" smtClean="0"/>
              <a:t>Journey to host family chapter.	</a:t>
            </a:r>
            <a:endParaRPr lang="en-SG" dirty="0"/>
          </a:p>
        </p:txBody>
      </p:sp>
      <p:pic>
        <p:nvPicPr>
          <p:cNvPr id="4" name="Picture 3" descr="Kizuna logo.jpg"/>
          <p:cNvPicPr>
            <a:picLocks noChangeAspect="1"/>
          </p:cNvPicPr>
          <p:nvPr/>
        </p:nvPicPr>
        <p:blipFill>
          <a:blip r:embed="rId2"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145722896"/>
      </p:ext>
    </p:extLst>
  </p:cSld>
  <p:clrMapOvr>
    <a:masterClrMapping/>
  </p:clrMapOvr>
  <p:transition>
    <p:strips dir="rd"/>
  </p:transition>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Jacob Westcott was my Australian buddy who was with me throughout with our host family.</a:t>
            </a:r>
            <a:endParaRPr lang="en-SG" dirty="0"/>
          </a:p>
        </p:txBody>
      </p:sp>
      <p:sp>
        <p:nvSpPr>
          <p:cNvPr id="3" name="Title 2"/>
          <p:cNvSpPr>
            <a:spLocks noGrp="1"/>
          </p:cNvSpPr>
          <p:nvPr>
            <p:ph type="title"/>
          </p:nvPr>
        </p:nvSpPr>
        <p:spPr/>
        <p:txBody>
          <a:bodyPr>
            <a:normAutofit fontScale="90000"/>
          </a:bodyPr>
          <a:lstStyle/>
          <a:p>
            <a:r>
              <a:rPr lang="en-US" dirty="0" smtClean="0"/>
              <a:t>Journey to host family chapter.	</a:t>
            </a:r>
            <a:endParaRPr lang="en-SG" dirty="0"/>
          </a:p>
        </p:txBody>
      </p:sp>
      <p:pic>
        <p:nvPicPr>
          <p:cNvPr id="4" name="Picture 3" descr="Jacob!.jpg"/>
          <p:cNvPicPr>
            <a:picLocks noChangeAspect="1"/>
          </p:cNvPicPr>
          <p:nvPr/>
        </p:nvPicPr>
        <p:blipFill>
          <a:blip r:embed="rId2" cstate="email"/>
          <a:stretch>
            <a:fillRect/>
          </a:stretch>
        </p:blipFill>
        <p:spPr>
          <a:xfrm>
            <a:off x="1727684" y="2564904"/>
            <a:ext cx="5292588" cy="3528392"/>
          </a:xfrm>
          <a:prstGeom prst="rect">
            <a:avLst/>
          </a:prstGeom>
        </p:spPr>
      </p:pic>
      <p:pic>
        <p:nvPicPr>
          <p:cNvPr id="5" name="Picture 4" descr="Kizuna logo.jpg"/>
          <p:cNvPicPr>
            <a:picLocks noChangeAspect="1"/>
          </p:cNvPicPr>
          <p:nvPr/>
        </p:nvPicPr>
        <p:blipFill>
          <a:blip r:embed="rId3"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1818689339"/>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Host family was extremely nice!</a:t>
            </a:r>
          </a:p>
          <a:p>
            <a:r>
              <a:rPr lang="en-US" dirty="0" smtClean="0"/>
              <a:t>Host brother and his </a:t>
            </a:r>
            <a:r>
              <a:rPr lang="en-US" dirty="0" err="1" smtClean="0"/>
              <a:t>neighbor,his</a:t>
            </a:r>
            <a:r>
              <a:rPr lang="en-US" dirty="0" smtClean="0"/>
              <a:t> best friend </a:t>
            </a:r>
            <a:r>
              <a:rPr lang="en-US" dirty="0" smtClean="0">
                <a:sym typeface="Wingdings" pitchFamily="2" charset="2"/>
              </a:rPr>
              <a:t></a:t>
            </a:r>
            <a:endParaRPr lang="en-SG" dirty="0"/>
          </a:p>
        </p:txBody>
      </p:sp>
      <p:sp>
        <p:nvSpPr>
          <p:cNvPr id="3" name="Title 2"/>
          <p:cNvSpPr>
            <a:spLocks noGrp="1"/>
          </p:cNvSpPr>
          <p:nvPr>
            <p:ph type="title"/>
          </p:nvPr>
        </p:nvSpPr>
        <p:spPr/>
        <p:txBody>
          <a:bodyPr>
            <a:normAutofit fontScale="90000"/>
          </a:bodyPr>
          <a:lstStyle/>
          <a:p>
            <a:r>
              <a:rPr lang="en-US" dirty="0" smtClean="0"/>
              <a:t>Journey to host family chapter.	</a:t>
            </a:r>
            <a:endParaRPr lang="en-SG" dirty="0"/>
          </a:p>
        </p:txBody>
      </p:sp>
      <p:pic>
        <p:nvPicPr>
          <p:cNvPr id="4" name="Picture 3" descr="Kizuna logo.jpg"/>
          <p:cNvPicPr>
            <a:picLocks noChangeAspect="1"/>
          </p:cNvPicPr>
          <p:nvPr/>
        </p:nvPicPr>
        <p:blipFill>
          <a:blip r:embed="rId2" cstate="email"/>
          <a:stretch>
            <a:fillRect/>
          </a:stretch>
        </p:blipFill>
        <p:spPr>
          <a:xfrm>
            <a:off x="7267575" y="4419600"/>
            <a:ext cx="1876425" cy="2438400"/>
          </a:xfrm>
          <a:prstGeom prst="rect">
            <a:avLst/>
          </a:prstGeom>
        </p:spPr>
      </p:pic>
      <p:pic>
        <p:nvPicPr>
          <p:cNvPr id="6" name="Picture 5" descr="2294.jpg"/>
          <p:cNvPicPr>
            <a:picLocks noChangeAspect="1"/>
          </p:cNvPicPr>
          <p:nvPr/>
        </p:nvPicPr>
        <p:blipFill>
          <a:blip r:embed="rId3" cstate="email"/>
          <a:stretch>
            <a:fillRect/>
          </a:stretch>
        </p:blipFill>
        <p:spPr>
          <a:xfrm>
            <a:off x="2483768" y="3212976"/>
            <a:ext cx="3744416" cy="2808312"/>
          </a:xfrm>
          <a:prstGeom prst="rect">
            <a:avLst/>
          </a:prstGeom>
        </p:spPr>
      </p:pic>
    </p:spTree>
    <p:extLst>
      <p:ext uri="{BB962C8B-B14F-4D97-AF65-F5344CB8AC3E}">
        <p14:creationId xmlns="" xmlns:p14="http://schemas.microsoft.com/office/powerpoint/2010/main" val="917505675"/>
      </p:ext>
    </p:extLst>
  </p:cSld>
  <p:clrMapOvr>
    <a:masterClrMapping/>
  </p:clrMapOvr>
  <p:transition>
    <p:strips dir="ru"/>
  </p:transition>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ahoma" pitchFamily="34" charset="0"/>
                <a:ea typeface="Tahoma" pitchFamily="34" charset="0"/>
                <a:cs typeface="Tahoma" pitchFamily="34" charset="0"/>
              </a:rPr>
              <a:t>Definitely not forgetting this cute little fellow a huge part of the family!</a:t>
            </a:r>
          </a:p>
        </p:txBody>
      </p:sp>
      <p:sp>
        <p:nvSpPr>
          <p:cNvPr id="3" name="Title 2"/>
          <p:cNvSpPr>
            <a:spLocks noGrp="1"/>
          </p:cNvSpPr>
          <p:nvPr>
            <p:ph type="title"/>
          </p:nvPr>
        </p:nvSpPr>
        <p:spPr/>
        <p:txBody>
          <a:bodyPr>
            <a:normAutofit fontScale="90000"/>
          </a:bodyPr>
          <a:lstStyle/>
          <a:p>
            <a:r>
              <a:rPr lang="en-US" dirty="0" smtClean="0"/>
              <a:t>Journey to host family chapter	</a:t>
            </a:r>
            <a:endParaRPr lang="en-SG" dirty="0"/>
          </a:p>
        </p:txBody>
      </p:sp>
      <p:pic>
        <p:nvPicPr>
          <p:cNvPr id="4" name="Picture 3" descr="2438.jpg"/>
          <p:cNvPicPr>
            <a:picLocks noChangeAspect="1"/>
          </p:cNvPicPr>
          <p:nvPr/>
        </p:nvPicPr>
        <p:blipFill>
          <a:blip r:embed="rId2" cstate="email"/>
          <a:stretch>
            <a:fillRect/>
          </a:stretch>
        </p:blipFill>
        <p:spPr>
          <a:xfrm>
            <a:off x="2123728" y="2996952"/>
            <a:ext cx="4128458" cy="3096344"/>
          </a:xfrm>
          <a:prstGeom prst="rect">
            <a:avLst/>
          </a:prstGeom>
        </p:spPr>
      </p:pic>
      <p:pic>
        <p:nvPicPr>
          <p:cNvPr id="6" name="Picture 5" descr="Kizuna logo.jpg"/>
          <p:cNvPicPr>
            <a:picLocks noChangeAspect="1"/>
          </p:cNvPicPr>
          <p:nvPr/>
        </p:nvPicPr>
        <p:blipFill>
          <a:blip r:embed="rId3"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4159098082"/>
      </p:ext>
    </p:extLst>
  </p:cSld>
  <p:clrMapOvr>
    <a:masterClrMapping/>
  </p:clrMapOvr>
  <p:transition>
    <p:circl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Disaster Areas to visit</a:t>
            </a:r>
            <a:endParaRPr lang="en-SG" dirty="0"/>
          </a:p>
        </p:txBody>
      </p:sp>
      <p:graphicFrame>
        <p:nvGraphicFramePr>
          <p:cNvPr id="4" name="Content Placeholder 3"/>
          <p:cNvGraphicFramePr>
            <a:graphicFrameLocks noGrp="1"/>
          </p:cNvGraphicFramePr>
          <p:nvPr>
            <p:ph idx="1"/>
            <p:extLst>
              <p:ext uri="{D42A27DB-BD31-4B8C-83A1-F6EECF244321}">
                <p14:modId xmlns="" xmlns:p14="http://schemas.microsoft.com/office/powerpoint/2010/main" val="1086738855"/>
              </p:ext>
            </p:extLst>
          </p:nvPr>
        </p:nvGraphicFramePr>
        <p:xfrm>
          <a:off x="1115616" y="2420888"/>
          <a:ext cx="6921053" cy="3590136"/>
        </p:xfrm>
        <a:graphic>
          <a:graphicData uri="http://schemas.openxmlformats.org/drawingml/2006/table">
            <a:tbl>
              <a:tblPr firstRow="1" bandRow="1">
                <a:tableStyleId>{18603FDC-E32A-4AB5-989C-0864C3EAD2B8}</a:tableStyleId>
              </a:tblPr>
              <a:tblGrid>
                <a:gridCol w="3601019"/>
                <a:gridCol w="3320034"/>
              </a:tblGrid>
              <a:tr h="1080120">
                <a:tc>
                  <a:txBody>
                    <a:bodyPr/>
                    <a:lstStyle/>
                    <a:p>
                      <a:r>
                        <a:rPr lang="en-US" sz="2400" dirty="0" smtClean="0"/>
                        <a:t>Ten-</a:t>
                      </a:r>
                      <a:r>
                        <a:rPr lang="en-US" sz="2400" dirty="0" err="1" smtClean="0"/>
                        <a:t>Ei</a:t>
                      </a:r>
                      <a:r>
                        <a:rPr lang="en-US" sz="2400" dirty="0" smtClean="0"/>
                        <a:t> Village,</a:t>
                      </a:r>
                      <a:r>
                        <a:rPr lang="en-US" sz="2400" baseline="0" dirty="0" smtClean="0"/>
                        <a:t> Fukushima</a:t>
                      </a:r>
                      <a:endParaRPr lang="en-SG" sz="2400" dirty="0"/>
                    </a:p>
                  </a:txBody>
                  <a:tcPr/>
                </a:tc>
                <a:tc>
                  <a:txBody>
                    <a:bodyPr/>
                    <a:lstStyle/>
                    <a:p>
                      <a:r>
                        <a:rPr lang="en-US" sz="2400" dirty="0" smtClean="0"/>
                        <a:t>Minami-</a:t>
                      </a:r>
                      <a:r>
                        <a:rPr lang="en-US" sz="2400" dirty="0" err="1" smtClean="0"/>
                        <a:t>Aizu</a:t>
                      </a:r>
                      <a:r>
                        <a:rPr lang="en-US" sz="2400" baseline="0" dirty="0" smtClean="0"/>
                        <a:t> Town,</a:t>
                      </a:r>
                    </a:p>
                    <a:p>
                      <a:r>
                        <a:rPr lang="en-US" sz="2400" baseline="0" dirty="0" smtClean="0"/>
                        <a:t>Fukushima</a:t>
                      </a:r>
                      <a:endParaRPr lang="en-SG" sz="2400" dirty="0"/>
                    </a:p>
                  </a:txBody>
                  <a:tcPr/>
                </a:tc>
              </a:tr>
              <a:tr h="864096">
                <a:tc>
                  <a:txBody>
                    <a:bodyPr/>
                    <a:lstStyle/>
                    <a:p>
                      <a:r>
                        <a:rPr lang="en-US" sz="2400" b="1" dirty="0" err="1" smtClean="0"/>
                        <a:t>Kuji</a:t>
                      </a:r>
                      <a:r>
                        <a:rPr lang="en-US" sz="2400" b="1" dirty="0" smtClean="0"/>
                        <a:t> City,</a:t>
                      </a:r>
                    </a:p>
                    <a:p>
                      <a:r>
                        <a:rPr lang="en-US" sz="2400" b="1" dirty="0" smtClean="0"/>
                        <a:t>Iwate</a:t>
                      </a:r>
                      <a:endParaRPr lang="en-SG" sz="2400" b="1" dirty="0"/>
                    </a:p>
                  </a:txBody>
                  <a:tcPr/>
                </a:tc>
                <a:tc>
                  <a:txBody>
                    <a:bodyPr/>
                    <a:lstStyle/>
                    <a:p>
                      <a:r>
                        <a:rPr lang="en-US" sz="2400" b="1" dirty="0" err="1" smtClean="0"/>
                        <a:t>Kitashiobara</a:t>
                      </a:r>
                      <a:r>
                        <a:rPr lang="en-US" sz="2400" b="1" dirty="0" smtClean="0"/>
                        <a:t> Village,</a:t>
                      </a:r>
                    </a:p>
                    <a:p>
                      <a:r>
                        <a:rPr lang="en-US" sz="2400" b="1" dirty="0" smtClean="0"/>
                        <a:t>Fukushima</a:t>
                      </a:r>
                      <a:endParaRPr lang="en-SG" sz="2400" b="1" dirty="0"/>
                    </a:p>
                  </a:txBody>
                  <a:tcPr/>
                </a:tc>
              </a:tr>
              <a:tr h="648072">
                <a:tc>
                  <a:txBody>
                    <a:bodyPr/>
                    <a:lstStyle/>
                    <a:p>
                      <a:r>
                        <a:rPr lang="en-US" sz="2400" b="1" dirty="0" smtClean="0"/>
                        <a:t>Osaki City,</a:t>
                      </a:r>
                    </a:p>
                    <a:p>
                      <a:r>
                        <a:rPr lang="en-US" sz="2400" b="1" dirty="0" smtClean="0"/>
                        <a:t>Miyagi</a:t>
                      </a:r>
                      <a:endParaRPr lang="en-SG" sz="2400" b="1" dirty="0"/>
                    </a:p>
                  </a:txBody>
                  <a:tcPr/>
                </a:tc>
                <a:tc>
                  <a:txBody>
                    <a:bodyPr/>
                    <a:lstStyle/>
                    <a:p>
                      <a:r>
                        <a:rPr lang="en-US" sz="2400" b="1" dirty="0" err="1" smtClean="0"/>
                        <a:t>Kesennuma</a:t>
                      </a:r>
                      <a:r>
                        <a:rPr lang="en-US" sz="2400" b="1" baseline="0" dirty="0" smtClean="0"/>
                        <a:t> City, </a:t>
                      </a:r>
                    </a:p>
                    <a:p>
                      <a:r>
                        <a:rPr lang="en-US" sz="2400" b="1" baseline="0" dirty="0" smtClean="0"/>
                        <a:t>Miyagi</a:t>
                      </a:r>
                      <a:endParaRPr lang="en-SG" sz="2400" b="1" dirty="0"/>
                    </a:p>
                  </a:txBody>
                  <a:tcPr/>
                </a:tc>
              </a:tr>
              <a:tr h="792088">
                <a:tc>
                  <a:txBody>
                    <a:bodyPr/>
                    <a:lstStyle/>
                    <a:p>
                      <a:r>
                        <a:rPr lang="en-US" sz="2400" b="1" dirty="0" err="1" smtClean="0"/>
                        <a:t>Itako</a:t>
                      </a:r>
                      <a:r>
                        <a:rPr lang="en-US" sz="2400" b="1" baseline="0" dirty="0" smtClean="0"/>
                        <a:t> City,</a:t>
                      </a:r>
                    </a:p>
                    <a:p>
                      <a:r>
                        <a:rPr lang="en-US" sz="2400" b="1" baseline="0" dirty="0" smtClean="0"/>
                        <a:t> Ibaraki</a:t>
                      </a:r>
                      <a:endParaRPr lang="en-SG" sz="2400" b="1" dirty="0"/>
                    </a:p>
                  </a:txBody>
                  <a:tcPr/>
                </a:tc>
                <a:tc>
                  <a:txBody>
                    <a:bodyPr/>
                    <a:lstStyle/>
                    <a:p>
                      <a:endParaRPr lang="en-SG" sz="2400" b="1" dirty="0"/>
                    </a:p>
                  </a:txBody>
                  <a:tcPr/>
                </a:tc>
              </a:tr>
            </a:tbl>
          </a:graphicData>
        </a:graphic>
      </p:graphicFrame>
    </p:spTree>
    <p:extLst>
      <p:ext uri="{BB962C8B-B14F-4D97-AF65-F5344CB8AC3E}">
        <p14:creationId xmlns="" xmlns:p14="http://schemas.microsoft.com/office/powerpoint/2010/main" val="2387102011"/>
      </p:ext>
    </p:extLst>
  </p:cSld>
  <p:clrMapOvr>
    <a:masterClrMapping/>
  </p:clrMapOvr>
  <p:transition spd="slow">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ahoma" pitchFamily="34" charset="0"/>
                <a:ea typeface="Tahoma" pitchFamily="34" charset="0"/>
                <a:cs typeface="Tahoma" pitchFamily="34" charset="0"/>
              </a:rPr>
              <a:t>Interacted with their dance group</a:t>
            </a:r>
          </a:p>
          <a:p>
            <a:r>
              <a:rPr lang="en-US" dirty="0" smtClean="0">
                <a:latin typeface="Tahoma" pitchFamily="34" charset="0"/>
                <a:ea typeface="Tahoma" pitchFamily="34" charset="0"/>
                <a:cs typeface="Tahoma" pitchFamily="34" charset="0"/>
              </a:rPr>
              <a:t>Bonded with the dancers and made more new friends!</a:t>
            </a:r>
          </a:p>
          <a:p>
            <a:r>
              <a:rPr lang="en-US" dirty="0" smtClean="0">
                <a:latin typeface="Tahoma" pitchFamily="34" charset="0"/>
                <a:ea typeface="Tahoma" pitchFamily="34" charset="0"/>
                <a:cs typeface="Tahoma" pitchFamily="34" charset="0"/>
              </a:rPr>
              <a:t>This school really has talented dancers!</a:t>
            </a:r>
          </a:p>
          <a:p>
            <a:endParaRPr lang="en-SG" dirty="0">
              <a:latin typeface="Tahoma" pitchFamily="34" charset="0"/>
              <a:ea typeface="Tahoma" pitchFamily="34" charset="0"/>
              <a:cs typeface="Tahoma" pitchFamily="34" charset="0"/>
            </a:endParaRPr>
          </a:p>
        </p:txBody>
      </p:sp>
      <p:sp>
        <p:nvSpPr>
          <p:cNvPr id="3" name="Title 2"/>
          <p:cNvSpPr>
            <a:spLocks noGrp="1"/>
          </p:cNvSpPr>
          <p:nvPr>
            <p:ph type="title"/>
          </p:nvPr>
        </p:nvSpPr>
        <p:spPr/>
        <p:txBody>
          <a:bodyPr/>
          <a:lstStyle/>
          <a:p>
            <a:r>
              <a:rPr lang="en-US" dirty="0" smtClean="0"/>
              <a:t>Osaka: Tsukinoki High School!</a:t>
            </a:r>
            <a:endParaRPr lang="en-SG" dirty="0"/>
          </a:p>
        </p:txBody>
      </p:sp>
      <p:pic>
        <p:nvPicPr>
          <p:cNvPr id="5" name="Picture 4" descr="2421.jpg"/>
          <p:cNvPicPr>
            <a:picLocks noChangeAspect="1"/>
          </p:cNvPicPr>
          <p:nvPr/>
        </p:nvPicPr>
        <p:blipFill>
          <a:blip r:embed="rId2" cstate="email"/>
          <a:stretch>
            <a:fillRect/>
          </a:stretch>
        </p:blipFill>
        <p:spPr>
          <a:xfrm>
            <a:off x="2555776" y="3284984"/>
            <a:ext cx="2990014" cy="2736304"/>
          </a:xfrm>
          <a:prstGeom prst="rect">
            <a:avLst/>
          </a:prstGeom>
        </p:spPr>
      </p:pic>
      <p:pic>
        <p:nvPicPr>
          <p:cNvPr id="6" name="Picture 5" descr="Kizuna logo.jpg"/>
          <p:cNvPicPr>
            <a:picLocks noChangeAspect="1"/>
          </p:cNvPicPr>
          <p:nvPr/>
        </p:nvPicPr>
        <p:blipFill>
          <a:blip r:embed="rId3"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2447546728"/>
      </p:ext>
    </p:extLst>
  </p:cSld>
  <p:clrMapOvr>
    <a:masterClrMapping/>
  </p:clrMapOvr>
  <p:transition>
    <p:push dir="u"/>
  </p:transition>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9552" y="2564904"/>
            <a:ext cx="8229600" cy="1143000"/>
          </a:xfrm>
        </p:spPr>
        <p:txBody>
          <a:bodyPr>
            <a:noAutofit/>
          </a:bodyPr>
          <a:lstStyle/>
          <a:p>
            <a:r>
              <a:rPr lang="en-US" sz="6000" dirty="0" smtClean="0">
                <a:solidFill>
                  <a:schemeClr val="tx1"/>
                </a:solidFill>
              </a:rPr>
              <a:t>BACK TO MY HOST FAMILY!</a:t>
            </a:r>
            <a:endParaRPr lang="en-SG" sz="6000" dirty="0">
              <a:solidFill>
                <a:schemeClr val="tx1"/>
              </a:solidFill>
            </a:endParaRPr>
          </a:p>
        </p:txBody>
      </p:sp>
      <p:pic>
        <p:nvPicPr>
          <p:cNvPr id="4" name="Picture 3" descr="Smiley.jpg"/>
          <p:cNvPicPr>
            <a:picLocks noChangeAspect="1"/>
          </p:cNvPicPr>
          <p:nvPr/>
        </p:nvPicPr>
        <p:blipFill>
          <a:blip r:embed="rId2" cstate="email"/>
          <a:stretch>
            <a:fillRect/>
          </a:stretch>
        </p:blipFill>
        <p:spPr>
          <a:xfrm>
            <a:off x="0" y="3905672"/>
            <a:ext cx="4155128" cy="2952328"/>
          </a:xfrm>
          <a:prstGeom prst="rect">
            <a:avLst/>
          </a:prstGeom>
        </p:spPr>
      </p:pic>
      <p:pic>
        <p:nvPicPr>
          <p:cNvPr id="5" name="Picture 4" descr="Kizuna logo.jpg"/>
          <p:cNvPicPr>
            <a:picLocks noChangeAspect="1"/>
          </p:cNvPicPr>
          <p:nvPr/>
        </p:nvPicPr>
        <p:blipFill>
          <a:blip r:embed="rId3"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2276843460"/>
      </p:ext>
    </p:extLst>
  </p:cSld>
  <p:clrMapOvr>
    <a:masterClrMapping/>
  </p:clrMapOvr>
  <p:transition>
    <p:cover dir="d"/>
  </p:transition>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358.jpg"/>
          <p:cNvPicPr>
            <a:picLocks noGrp="1" noChangeAspect="1"/>
          </p:cNvPicPr>
          <p:nvPr>
            <p:ph idx="1"/>
          </p:nvPr>
        </p:nvPicPr>
        <p:blipFill>
          <a:blip r:embed="rId2" cstate="email"/>
          <a:stretch>
            <a:fillRect/>
          </a:stretch>
        </p:blipFill>
        <p:spPr>
          <a:xfrm>
            <a:off x="899592" y="1340768"/>
            <a:ext cx="6034616" cy="4525962"/>
          </a:xfrm>
        </p:spPr>
      </p:pic>
      <p:sp>
        <p:nvSpPr>
          <p:cNvPr id="3" name="Title 2"/>
          <p:cNvSpPr>
            <a:spLocks noGrp="1"/>
          </p:cNvSpPr>
          <p:nvPr>
            <p:ph type="title"/>
          </p:nvPr>
        </p:nvSpPr>
        <p:spPr/>
        <p:txBody>
          <a:bodyPr/>
          <a:lstStyle/>
          <a:p>
            <a:r>
              <a:rPr lang="en-US" dirty="0" smtClean="0">
                <a:solidFill>
                  <a:srgbClr val="FF0000"/>
                </a:solidFill>
              </a:rPr>
              <a:t>Host family’s hospitality!</a:t>
            </a:r>
            <a:endParaRPr lang="en-SG" dirty="0">
              <a:solidFill>
                <a:srgbClr val="FF0000"/>
              </a:solidFill>
            </a:endParaRPr>
          </a:p>
        </p:txBody>
      </p:sp>
    </p:spTree>
    <p:extLst>
      <p:ext uri="{BB962C8B-B14F-4D97-AF65-F5344CB8AC3E}">
        <p14:creationId xmlns="" xmlns:p14="http://schemas.microsoft.com/office/powerpoint/2010/main" val="3252501813"/>
      </p:ext>
    </p:extLst>
  </p:cSld>
  <p:clrMapOvr>
    <a:masterClrMapping/>
  </p:clrMapOvr>
  <p:transition>
    <p:cover/>
  </p:transition>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426.jpg"/>
          <p:cNvPicPr>
            <a:picLocks noGrp="1" noChangeAspect="1"/>
          </p:cNvPicPr>
          <p:nvPr>
            <p:ph idx="1"/>
          </p:nvPr>
        </p:nvPicPr>
        <p:blipFill>
          <a:blip r:embed="rId2" cstate="email"/>
          <a:stretch>
            <a:fillRect/>
          </a:stretch>
        </p:blipFill>
        <p:spPr>
          <a:xfrm>
            <a:off x="251520" y="1340768"/>
            <a:ext cx="4032448" cy="3024336"/>
          </a:xfrm>
        </p:spPr>
      </p:pic>
      <p:sp>
        <p:nvSpPr>
          <p:cNvPr id="3" name="Title 2"/>
          <p:cNvSpPr>
            <a:spLocks noGrp="1"/>
          </p:cNvSpPr>
          <p:nvPr>
            <p:ph type="title"/>
          </p:nvPr>
        </p:nvSpPr>
        <p:spPr/>
        <p:txBody>
          <a:bodyPr/>
          <a:lstStyle/>
          <a:p>
            <a:r>
              <a:rPr lang="en-US" dirty="0" smtClean="0">
                <a:solidFill>
                  <a:srgbClr val="FF0000"/>
                </a:solidFill>
              </a:rPr>
              <a:t>Host family’s hospitality!</a:t>
            </a:r>
            <a:endParaRPr lang="en-SG" dirty="0">
              <a:solidFill>
                <a:srgbClr val="FF0000"/>
              </a:solidFill>
            </a:endParaRPr>
          </a:p>
        </p:txBody>
      </p:sp>
      <p:pic>
        <p:nvPicPr>
          <p:cNvPr id="6" name="Picture 5" descr="2427.jpg"/>
          <p:cNvPicPr>
            <a:picLocks noChangeAspect="1"/>
          </p:cNvPicPr>
          <p:nvPr/>
        </p:nvPicPr>
        <p:blipFill>
          <a:blip r:embed="rId3" cstate="email"/>
          <a:stretch>
            <a:fillRect/>
          </a:stretch>
        </p:blipFill>
        <p:spPr>
          <a:xfrm>
            <a:off x="4716016" y="3284984"/>
            <a:ext cx="3767402" cy="2825552"/>
          </a:xfrm>
          <a:prstGeom prst="rect">
            <a:avLst/>
          </a:prstGeom>
        </p:spPr>
      </p:pic>
    </p:spTree>
    <p:extLst>
      <p:ext uri="{BB962C8B-B14F-4D97-AF65-F5344CB8AC3E}">
        <p14:creationId xmlns="" xmlns:p14="http://schemas.microsoft.com/office/powerpoint/2010/main" val="4248287526"/>
      </p:ext>
    </p:extLst>
  </p:cSld>
  <p:clrMapOvr>
    <a:masterClrMapping/>
  </p:clrMapOvr>
  <p:transition>
    <p:cover dir="r"/>
  </p:transition>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lstStyle/>
          <a:p>
            <a:r>
              <a:rPr lang="en-US" dirty="0" smtClean="0">
                <a:solidFill>
                  <a:srgbClr val="FF0000"/>
                </a:solidFill>
              </a:rPr>
              <a:t>Host family’s hospitality!</a:t>
            </a:r>
            <a:endParaRPr lang="en-SG" dirty="0">
              <a:solidFill>
                <a:srgbClr val="FF0000"/>
              </a:solidFill>
            </a:endParaRPr>
          </a:p>
        </p:txBody>
      </p:sp>
      <p:sp>
        <p:nvSpPr>
          <p:cNvPr id="4" name="TextBox 3"/>
          <p:cNvSpPr txBox="1"/>
          <p:nvPr/>
        </p:nvSpPr>
        <p:spPr>
          <a:xfrm>
            <a:off x="395536" y="1484784"/>
            <a:ext cx="7632848" cy="954107"/>
          </a:xfrm>
          <a:prstGeom prst="rect">
            <a:avLst/>
          </a:prstGeom>
          <a:noFill/>
        </p:spPr>
        <p:txBody>
          <a:bodyPr wrap="square" rtlCol="0">
            <a:spAutoFit/>
          </a:bodyPr>
          <a:lstStyle/>
          <a:p>
            <a:pPr>
              <a:buNone/>
            </a:pPr>
            <a:r>
              <a:rPr lang="en-US" sz="2800" dirty="0" smtClean="0">
                <a:solidFill>
                  <a:srgbClr val="FF0000"/>
                </a:solidFill>
              </a:rPr>
              <a:t>What more can you ask for…. </a:t>
            </a:r>
            <a:r>
              <a:rPr lang="en-US" sz="2800" b="1" dirty="0" smtClean="0">
                <a:solidFill>
                  <a:srgbClr val="FF0000"/>
                </a:solidFill>
              </a:rPr>
              <a:t>TAKOYAKI OF COURSE</a:t>
            </a:r>
            <a:r>
              <a:rPr lang="en-US" sz="2800" dirty="0" smtClean="0">
                <a:solidFill>
                  <a:srgbClr val="FF0000"/>
                </a:solidFill>
              </a:rPr>
              <a:t> !! </a:t>
            </a:r>
            <a:r>
              <a:rPr lang="en-US" sz="2800" dirty="0" smtClean="0">
                <a:solidFill>
                  <a:srgbClr val="FF0000"/>
                </a:solidFill>
                <a:sym typeface="Wingdings" pitchFamily="2" charset="2"/>
              </a:rPr>
              <a:t></a:t>
            </a:r>
            <a:endParaRPr lang="en-US" sz="2800" dirty="0" smtClean="0">
              <a:solidFill>
                <a:srgbClr val="FF0000"/>
              </a:solidFill>
            </a:endParaRPr>
          </a:p>
        </p:txBody>
      </p:sp>
      <p:pic>
        <p:nvPicPr>
          <p:cNvPr id="6" name="Picture 5" descr="2422.jpg"/>
          <p:cNvPicPr>
            <a:picLocks noChangeAspect="1"/>
          </p:cNvPicPr>
          <p:nvPr/>
        </p:nvPicPr>
        <p:blipFill>
          <a:blip r:embed="rId2" cstate="email"/>
          <a:stretch>
            <a:fillRect/>
          </a:stretch>
        </p:blipFill>
        <p:spPr>
          <a:xfrm>
            <a:off x="0" y="2780928"/>
            <a:ext cx="3515882" cy="2636912"/>
          </a:xfrm>
          <a:prstGeom prst="rect">
            <a:avLst/>
          </a:prstGeom>
        </p:spPr>
      </p:pic>
      <p:sp>
        <p:nvSpPr>
          <p:cNvPr id="7" name="Right Arrow 6"/>
          <p:cNvSpPr/>
          <p:nvPr/>
        </p:nvSpPr>
        <p:spPr>
          <a:xfrm>
            <a:off x="3995936" y="3356992"/>
            <a:ext cx="1152128" cy="100811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SG"/>
          </a:p>
        </p:txBody>
      </p:sp>
      <p:pic>
        <p:nvPicPr>
          <p:cNvPr id="8" name="Picture 7" descr="2424.jpg"/>
          <p:cNvPicPr>
            <a:picLocks noChangeAspect="1"/>
          </p:cNvPicPr>
          <p:nvPr/>
        </p:nvPicPr>
        <p:blipFill>
          <a:blip r:embed="rId3" cstate="email"/>
          <a:stretch>
            <a:fillRect/>
          </a:stretch>
        </p:blipFill>
        <p:spPr>
          <a:xfrm>
            <a:off x="5436096" y="2852936"/>
            <a:ext cx="3384376" cy="2538282"/>
          </a:xfrm>
          <a:prstGeom prst="rect">
            <a:avLst/>
          </a:prstGeom>
        </p:spPr>
      </p:pic>
    </p:spTree>
    <p:extLst>
      <p:ext uri="{BB962C8B-B14F-4D97-AF65-F5344CB8AC3E}">
        <p14:creationId xmlns="" xmlns:p14="http://schemas.microsoft.com/office/powerpoint/2010/main" val="668062508"/>
      </p:ext>
    </p:extLst>
  </p:cSld>
  <p:clrMapOvr>
    <a:masterClrMapping/>
  </p:clrMapOvr>
  <p:transition>
    <p:cover dir="u"/>
  </p:transition>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latin typeface="Tahoma" pitchFamily="34" charset="0"/>
                <a:ea typeface="Tahoma" pitchFamily="34" charset="0"/>
                <a:cs typeface="Tahoma" pitchFamily="34" charset="0"/>
              </a:rPr>
              <a:t>My host family brought me to Osaka city and allowed me to have some “ free and easy time ” SHOPPING!</a:t>
            </a:r>
          </a:p>
          <a:p>
            <a:r>
              <a:rPr lang="en-US" dirty="0" err="1" smtClean="0">
                <a:latin typeface="Tahoma" pitchFamily="34" charset="0"/>
                <a:ea typeface="Tahoma" pitchFamily="34" charset="0"/>
                <a:cs typeface="Tahoma" pitchFamily="34" charset="0"/>
              </a:rPr>
              <a:t>Iruko</a:t>
            </a:r>
            <a:r>
              <a:rPr lang="en-US" dirty="0" smtClean="0">
                <a:latin typeface="Tahoma" pitchFamily="34" charset="0"/>
                <a:ea typeface="Tahoma" pitchFamily="34" charset="0"/>
                <a:cs typeface="Tahoma" pitchFamily="34" charset="0"/>
              </a:rPr>
              <a:t> and his best friend were our tour guides!</a:t>
            </a:r>
          </a:p>
          <a:p>
            <a:endParaRPr lang="en-SG" dirty="0">
              <a:latin typeface="Tahoma" pitchFamily="34" charset="0"/>
              <a:ea typeface="Tahoma" pitchFamily="34" charset="0"/>
              <a:cs typeface="Tahoma" pitchFamily="34" charset="0"/>
            </a:endParaRPr>
          </a:p>
        </p:txBody>
      </p:sp>
      <p:sp>
        <p:nvSpPr>
          <p:cNvPr id="3" name="Title 2"/>
          <p:cNvSpPr>
            <a:spLocks noGrp="1"/>
          </p:cNvSpPr>
          <p:nvPr>
            <p:ph type="title"/>
          </p:nvPr>
        </p:nvSpPr>
        <p:spPr/>
        <p:txBody>
          <a:bodyPr>
            <a:normAutofit/>
          </a:bodyPr>
          <a:lstStyle/>
          <a:p>
            <a:r>
              <a:rPr lang="en-US" dirty="0" smtClean="0"/>
              <a:t>Free and easy time.</a:t>
            </a:r>
            <a:endParaRPr lang="en-SG" dirty="0"/>
          </a:p>
        </p:txBody>
      </p:sp>
      <p:pic>
        <p:nvPicPr>
          <p:cNvPr id="4" name="Picture 3" descr="Kizuna logo.jpg"/>
          <p:cNvPicPr>
            <a:picLocks noChangeAspect="1"/>
          </p:cNvPicPr>
          <p:nvPr/>
        </p:nvPicPr>
        <p:blipFill>
          <a:blip r:embed="rId2" cstate="email"/>
          <a:stretch>
            <a:fillRect/>
          </a:stretch>
        </p:blipFill>
        <p:spPr>
          <a:xfrm>
            <a:off x="7267575" y="4419600"/>
            <a:ext cx="1876425" cy="2438400"/>
          </a:xfrm>
          <a:prstGeom prst="rect">
            <a:avLst/>
          </a:prstGeom>
        </p:spPr>
      </p:pic>
    </p:spTree>
    <p:extLst>
      <p:ext uri="{BB962C8B-B14F-4D97-AF65-F5344CB8AC3E}">
        <p14:creationId xmlns="" xmlns:p14="http://schemas.microsoft.com/office/powerpoint/2010/main" val="2904575405"/>
      </p:ext>
    </p:extLst>
  </p:cSld>
  <p:clrMapOvr>
    <a:masterClrMapping/>
  </p:clrMapOvr>
  <p:transition>
    <p:cover dir="ld"/>
  </p:transition>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318.jpg"/>
          <p:cNvPicPr>
            <a:picLocks noGrp="1" noChangeAspect="1"/>
          </p:cNvPicPr>
          <p:nvPr>
            <p:ph idx="1"/>
          </p:nvPr>
        </p:nvPicPr>
        <p:blipFill>
          <a:blip r:embed="rId2" cstate="email"/>
          <a:stretch>
            <a:fillRect/>
          </a:stretch>
        </p:blipFill>
        <p:spPr>
          <a:xfrm>
            <a:off x="179513" y="1556792"/>
            <a:ext cx="2784309" cy="3528392"/>
          </a:xfrm>
        </p:spPr>
      </p:pic>
      <p:sp>
        <p:nvSpPr>
          <p:cNvPr id="3" name="Title 2"/>
          <p:cNvSpPr>
            <a:spLocks noGrp="1"/>
          </p:cNvSpPr>
          <p:nvPr>
            <p:ph type="title"/>
          </p:nvPr>
        </p:nvSpPr>
        <p:spPr/>
        <p:txBody>
          <a:bodyPr/>
          <a:lstStyle/>
          <a:p>
            <a:r>
              <a:rPr lang="en-US" dirty="0" smtClean="0">
                <a:solidFill>
                  <a:srgbClr val="FF0000"/>
                </a:solidFill>
              </a:rPr>
              <a:t>Free and easy time!</a:t>
            </a:r>
            <a:endParaRPr lang="en-SG" dirty="0">
              <a:solidFill>
                <a:srgbClr val="FF0000"/>
              </a:solidFill>
            </a:endParaRPr>
          </a:p>
        </p:txBody>
      </p:sp>
      <p:pic>
        <p:nvPicPr>
          <p:cNvPr id="5" name="Picture 4" descr="2320.jpg"/>
          <p:cNvPicPr>
            <a:picLocks noChangeAspect="1"/>
          </p:cNvPicPr>
          <p:nvPr/>
        </p:nvPicPr>
        <p:blipFill>
          <a:blip r:embed="rId3" cstate="email"/>
          <a:stretch>
            <a:fillRect/>
          </a:stretch>
        </p:blipFill>
        <p:spPr>
          <a:xfrm>
            <a:off x="3635896" y="1484784"/>
            <a:ext cx="4896545" cy="3672408"/>
          </a:xfrm>
          <a:prstGeom prst="rect">
            <a:avLst/>
          </a:prstGeom>
        </p:spPr>
      </p:pic>
      <p:sp>
        <p:nvSpPr>
          <p:cNvPr id="6" name="TextBox 5"/>
          <p:cNvSpPr txBox="1"/>
          <p:nvPr/>
        </p:nvSpPr>
        <p:spPr>
          <a:xfrm>
            <a:off x="1115616" y="5517232"/>
            <a:ext cx="5976664" cy="954107"/>
          </a:xfrm>
          <a:prstGeom prst="rect">
            <a:avLst/>
          </a:prstGeom>
          <a:noFill/>
        </p:spPr>
        <p:txBody>
          <a:bodyPr wrap="square" rtlCol="0">
            <a:spAutoFit/>
          </a:bodyPr>
          <a:lstStyle/>
          <a:p>
            <a:r>
              <a:rPr lang="en-US" sz="2800" dirty="0" smtClean="0">
                <a:solidFill>
                  <a:srgbClr val="FF0000"/>
                </a:solidFill>
              </a:rPr>
              <a:t>Sitting on a Ferris wheel to explore Osaka comfortably! </a:t>
            </a:r>
            <a:r>
              <a:rPr lang="en-US" sz="2800" dirty="0" smtClean="0">
                <a:solidFill>
                  <a:srgbClr val="FF0000"/>
                </a:solidFill>
                <a:sym typeface="Wingdings" pitchFamily="2" charset="2"/>
              </a:rPr>
              <a:t></a:t>
            </a:r>
            <a:endParaRPr lang="en-SG" sz="2800" dirty="0">
              <a:solidFill>
                <a:srgbClr val="FF0000"/>
              </a:solidFill>
            </a:endParaRPr>
          </a:p>
        </p:txBody>
      </p:sp>
    </p:spTree>
    <p:extLst>
      <p:ext uri="{BB962C8B-B14F-4D97-AF65-F5344CB8AC3E}">
        <p14:creationId xmlns="" xmlns:p14="http://schemas.microsoft.com/office/powerpoint/2010/main" val="4100217767"/>
      </p:ext>
    </p:extLst>
  </p:cSld>
  <p:clrMapOvr>
    <a:masterClrMapping/>
  </p:clrMapOvr>
  <p:transition>
    <p:cover dir="lu"/>
  </p:transition>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330.jpg"/>
          <p:cNvPicPr>
            <a:picLocks noGrp="1" noChangeAspect="1"/>
          </p:cNvPicPr>
          <p:nvPr>
            <p:ph idx="1"/>
          </p:nvPr>
        </p:nvPicPr>
        <p:blipFill>
          <a:blip r:embed="rId2" cstate="email"/>
          <a:stretch>
            <a:fillRect/>
          </a:stretch>
        </p:blipFill>
        <p:spPr>
          <a:xfrm>
            <a:off x="467544" y="1268760"/>
            <a:ext cx="6984776" cy="5238582"/>
          </a:xfrm>
        </p:spPr>
      </p:pic>
      <p:sp>
        <p:nvSpPr>
          <p:cNvPr id="3" name="Title 2"/>
          <p:cNvSpPr>
            <a:spLocks noGrp="1"/>
          </p:cNvSpPr>
          <p:nvPr>
            <p:ph type="title"/>
          </p:nvPr>
        </p:nvSpPr>
        <p:spPr/>
        <p:txBody>
          <a:bodyPr/>
          <a:lstStyle/>
          <a:p>
            <a:r>
              <a:rPr lang="en-US" dirty="0" smtClean="0">
                <a:solidFill>
                  <a:srgbClr val="FF0000"/>
                </a:solidFill>
              </a:rPr>
              <a:t>Free and easy time!</a:t>
            </a:r>
            <a:endParaRPr lang="en-SG" dirty="0">
              <a:solidFill>
                <a:srgbClr val="FF0000"/>
              </a:solidFill>
            </a:endParaRPr>
          </a:p>
        </p:txBody>
      </p:sp>
    </p:spTree>
    <p:extLst>
      <p:ext uri="{BB962C8B-B14F-4D97-AF65-F5344CB8AC3E}">
        <p14:creationId xmlns="" xmlns:p14="http://schemas.microsoft.com/office/powerpoint/2010/main" val="675003058"/>
      </p:ext>
    </p:extLst>
  </p:cSld>
  <p:clrMapOvr>
    <a:masterClrMapping/>
  </p:clrMapOvr>
  <p:transition>
    <p:cover dir="rd"/>
  </p:transition>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2336.jpg"/>
          <p:cNvPicPr>
            <a:picLocks noGrp="1" noChangeAspect="1"/>
          </p:cNvPicPr>
          <p:nvPr>
            <p:ph idx="1"/>
          </p:nvPr>
        </p:nvPicPr>
        <p:blipFill>
          <a:blip r:embed="rId2" cstate="email"/>
          <a:stretch>
            <a:fillRect/>
          </a:stretch>
        </p:blipFill>
        <p:spPr>
          <a:xfrm>
            <a:off x="467544" y="1628800"/>
            <a:ext cx="3394472" cy="4525962"/>
          </a:xfrm>
        </p:spPr>
      </p:pic>
      <p:sp>
        <p:nvSpPr>
          <p:cNvPr id="3" name="Title 2"/>
          <p:cNvSpPr>
            <a:spLocks noGrp="1"/>
          </p:cNvSpPr>
          <p:nvPr>
            <p:ph type="title"/>
          </p:nvPr>
        </p:nvSpPr>
        <p:spPr/>
        <p:txBody>
          <a:bodyPr/>
          <a:lstStyle/>
          <a:p>
            <a:r>
              <a:rPr lang="en-US" dirty="0" smtClean="0">
                <a:solidFill>
                  <a:srgbClr val="FF0000"/>
                </a:solidFill>
              </a:rPr>
              <a:t>Free and easy time!</a:t>
            </a:r>
            <a:endParaRPr lang="en-SG" dirty="0">
              <a:solidFill>
                <a:srgbClr val="FF0000"/>
              </a:solidFill>
            </a:endParaRPr>
          </a:p>
        </p:txBody>
      </p:sp>
      <p:pic>
        <p:nvPicPr>
          <p:cNvPr id="7" name="Picture 6" descr="2341.jpg"/>
          <p:cNvPicPr>
            <a:picLocks noChangeAspect="1"/>
          </p:cNvPicPr>
          <p:nvPr/>
        </p:nvPicPr>
        <p:blipFill>
          <a:blip r:embed="rId3" cstate="email"/>
          <a:stretch>
            <a:fillRect/>
          </a:stretch>
        </p:blipFill>
        <p:spPr>
          <a:xfrm>
            <a:off x="4716016" y="1340768"/>
            <a:ext cx="3955368" cy="5273824"/>
          </a:xfrm>
          <a:prstGeom prst="rect">
            <a:avLst/>
          </a:prstGeom>
        </p:spPr>
      </p:pic>
    </p:spTree>
    <p:extLst>
      <p:ext uri="{BB962C8B-B14F-4D97-AF65-F5344CB8AC3E}">
        <p14:creationId xmlns="" xmlns:p14="http://schemas.microsoft.com/office/powerpoint/2010/main" val="1237203830"/>
      </p:ext>
    </p:extLst>
  </p:cSld>
  <p:clrMapOvr>
    <a:masterClrMapping/>
  </p:clrMapOvr>
  <p:transition>
    <p:cover dir="ru"/>
  </p:transition>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descr="2333.jpg"/>
          <p:cNvPicPr>
            <a:picLocks noGrp="1" noChangeAspect="1"/>
          </p:cNvPicPr>
          <p:nvPr>
            <p:ph idx="1"/>
          </p:nvPr>
        </p:nvPicPr>
        <p:blipFill>
          <a:blip r:embed="rId2" cstate="email"/>
          <a:stretch>
            <a:fillRect/>
          </a:stretch>
        </p:blipFill>
        <p:spPr>
          <a:xfrm>
            <a:off x="611560" y="1268760"/>
            <a:ext cx="5040560" cy="5280587"/>
          </a:xfrm>
        </p:spPr>
      </p:pic>
      <p:sp>
        <p:nvSpPr>
          <p:cNvPr id="3" name="Title 2"/>
          <p:cNvSpPr>
            <a:spLocks noGrp="1"/>
          </p:cNvSpPr>
          <p:nvPr>
            <p:ph type="title"/>
          </p:nvPr>
        </p:nvSpPr>
        <p:spPr/>
        <p:txBody>
          <a:bodyPr/>
          <a:lstStyle/>
          <a:p>
            <a:r>
              <a:rPr lang="en-US" dirty="0" smtClean="0">
                <a:solidFill>
                  <a:srgbClr val="FF0000"/>
                </a:solidFill>
              </a:rPr>
              <a:t>Free and easy time!</a:t>
            </a:r>
            <a:endParaRPr lang="en-SG" dirty="0">
              <a:solidFill>
                <a:srgbClr val="FF0000"/>
              </a:solidFill>
            </a:endParaRPr>
          </a:p>
        </p:txBody>
      </p:sp>
    </p:spTree>
    <p:extLst>
      <p:ext uri="{BB962C8B-B14F-4D97-AF65-F5344CB8AC3E}">
        <p14:creationId xmlns="" xmlns:p14="http://schemas.microsoft.com/office/powerpoint/2010/main" val="2075335730"/>
      </p:ext>
    </p:extLst>
  </p:cSld>
  <p:clrMapOvr>
    <a:masterClrMapping/>
  </p:clrMapOvr>
  <p:transition>
    <p:blinds/>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Singapore Participants</a:t>
            </a:r>
            <a:br>
              <a:rPr lang="en-US" dirty="0" smtClean="0"/>
            </a:br>
            <a:endParaRPr lang="en-SG" dirty="0"/>
          </a:p>
        </p:txBody>
      </p:sp>
      <p:sp>
        <p:nvSpPr>
          <p:cNvPr id="3" name="Content Placeholder 2"/>
          <p:cNvSpPr>
            <a:spLocks noGrp="1"/>
          </p:cNvSpPr>
          <p:nvPr>
            <p:ph idx="1"/>
          </p:nvPr>
        </p:nvSpPr>
        <p:spPr/>
        <p:txBody>
          <a:bodyPr/>
          <a:lstStyle/>
          <a:p>
            <a:r>
              <a:rPr lang="en-US" dirty="0" smtClean="0"/>
              <a:t>15 from </a:t>
            </a:r>
            <a:r>
              <a:rPr lang="en-US" dirty="0" err="1" smtClean="0"/>
              <a:t>Woodgrove</a:t>
            </a:r>
            <a:r>
              <a:rPr lang="en-US" dirty="0" smtClean="0"/>
              <a:t> Secondary School</a:t>
            </a:r>
          </a:p>
          <a:p>
            <a:r>
              <a:rPr lang="en-US" dirty="0" smtClean="0"/>
              <a:t>15 from </a:t>
            </a:r>
            <a:r>
              <a:rPr lang="en-US" dirty="0" err="1" smtClean="0"/>
              <a:t>Kranji</a:t>
            </a:r>
            <a:r>
              <a:rPr lang="en-US" dirty="0" smtClean="0"/>
              <a:t> Secondary School</a:t>
            </a:r>
          </a:p>
          <a:p>
            <a:endParaRPr lang="en-US" dirty="0"/>
          </a:p>
          <a:p>
            <a:r>
              <a:rPr lang="en-US" dirty="0" smtClean="0"/>
              <a:t>Each school’s participants consists of 1 teacher and 14 students.</a:t>
            </a:r>
            <a:endParaRPr lang="en-SG" dirty="0"/>
          </a:p>
        </p:txBody>
      </p:sp>
    </p:spTree>
    <p:extLst>
      <p:ext uri="{BB962C8B-B14F-4D97-AF65-F5344CB8AC3E}">
        <p14:creationId xmlns="" xmlns:p14="http://schemas.microsoft.com/office/powerpoint/2010/main" val="35471815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barn(inVertical)">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barn(inVertical)">
                                      <p:cBhvr>
                                        <p:cTn id="12" dur="500"/>
                                        <p:tgtEl>
                                          <p:spTgt spid="3">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nodeType="click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animEffect transition="in" filter="barn(inVertical)">
                                      <p:cBhvr>
                                        <p:cTn id="17" dur="500"/>
                                        <p:tgtEl>
                                          <p:spTgt spid="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lstStyle/>
          <a:p>
            <a:r>
              <a:rPr lang="en-US" dirty="0" smtClean="0"/>
              <a:t>Time passed like tap water, it</a:t>
            </a:r>
            <a:r>
              <a:rPr lang="en-US" dirty="0"/>
              <a:t> </a:t>
            </a:r>
            <a:r>
              <a:rPr lang="en-US" dirty="0" smtClean="0"/>
              <a:t>was time to say goodbye to my Japanese family members..</a:t>
            </a:r>
          </a:p>
          <a:p>
            <a:r>
              <a:rPr lang="en-US" dirty="0" smtClean="0"/>
              <a:t>Took bullet train back , while missing my Japan family.</a:t>
            </a:r>
          </a:p>
          <a:p>
            <a:r>
              <a:rPr lang="en-US" dirty="0" smtClean="0"/>
              <a:t>And we passed by Mount Fuji while in the bullet train!</a:t>
            </a:r>
          </a:p>
          <a:p>
            <a:endParaRPr lang="en-SG" dirty="0"/>
          </a:p>
        </p:txBody>
      </p:sp>
      <p:sp>
        <p:nvSpPr>
          <p:cNvPr id="3" name="Title 2"/>
          <p:cNvSpPr>
            <a:spLocks noGrp="1"/>
          </p:cNvSpPr>
          <p:nvPr>
            <p:ph type="title"/>
          </p:nvPr>
        </p:nvSpPr>
        <p:spPr/>
        <p:txBody>
          <a:bodyPr/>
          <a:lstStyle/>
          <a:p>
            <a:r>
              <a:rPr lang="en-US" dirty="0" smtClean="0"/>
              <a:t>Farewell to host family! </a:t>
            </a:r>
            <a:r>
              <a:rPr lang="en-US" dirty="0" smtClean="0">
                <a:sym typeface="Wingdings" pitchFamily="2" charset="2"/>
              </a:rPr>
              <a:t></a:t>
            </a:r>
            <a:endParaRPr lang="en-SG" dirty="0"/>
          </a:p>
        </p:txBody>
      </p:sp>
      <p:pic>
        <p:nvPicPr>
          <p:cNvPr id="4" name="Picture 3"/>
          <p:cNvPicPr>
            <a:picLocks noChangeAspect="1"/>
          </p:cNvPicPr>
          <p:nvPr/>
        </p:nvPicPr>
        <p:blipFill>
          <a:blip r:embed="rId2" cstate="email">
            <a:extLst>
              <a:ext uri="{28A0092B-C50C-407E-A947-70E740481C1C}">
                <a14:useLocalDpi xmlns="" xmlns:a14="http://schemas.microsoft.com/office/drawing/2010/main" val="0"/>
              </a:ext>
            </a:extLst>
          </a:blip>
          <a:stretch>
            <a:fillRect/>
          </a:stretch>
        </p:blipFill>
        <p:spPr>
          <a:xfrm>
            <a:off x="7276285" y="4405746"/>
            <a:ext cx="1876425" cy="2438400"/>
          </a:xfrm>
          <a:prstGeom prst="rect">
            <a:avLst/>
          </a:prstGeom>
        </p:spPr>
      </p:pic>
    </p:spTree>
    <p:extLst>
      <p:ext uri="{BB962C8B-B14F-4D97-AF65-F5344CB8AC3E}">
        <p14:creationId xmlns="" xmlns:p14="http://schemas.microsoft.com/office/powerpoint/2010/main" val="1201501743"/>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539552" y="1340768"/>
            <a:ext cx="6768752" cy="5076564"/>
          </a:xfrm>
        </p:spPr>
      </p:pic>
      <p:sp>
        <p:nvSpPr>
          <p:cNvPr id="3" name="Title 2"/>
          <p:cNvSpPr>
            <a:spLocks noGrp="1"/>
          </p:cNvSpPr>
          <p:nvPr>
            <p:ph type="title"/>
          </p:nvPr>
        </p:nvSpPr>
        <p:spPr/>
        <p:txBody>
          <a:bodyPr/>
          <a:lstStyle/>
          <a:p>
            <a:r>
              <a:rPr lang="en-US" dirty="0" smtClean="0">
                <a:solidFill>
                  <a:srgbClr val="FF0000"/>
                </a:solidFill>
              </a:rPr>
              <a:t>Farewell to host family! </a:t>
            </a:r>
            <a:r>
              <a:rPr lang="en-US" dirty="0" smtClean="0">
                <a:solidFill>
                  <a:srgbClr val="FF0000"/>
                </a:solidFill>
                <a:sym typeface="Wingdings" pitchFamily="2" charset="2"/>
              </a:rPr>
              <a:t></a:t>
            </a:r>
            <a:endParaRPr lang="en-SG" dirty="0">
              <a:solidFill>
                <a:srgbClr val="FF0000"/>
              </a:solidFill>
            </a:endParaRPr>
          </a:p>
        </p:txBody>
      </p:sp>
    </p:spTree>
    <p:extLst>
      <p:ext uri="{BB962C8B-B14F-4D97-AF65-F5344CB8AC3E}">
        <p14:creationId xmlns="" xmlns:p14="http://schemas.microsoft.com/office/powerpoint/2010/main" val="2456202547"/>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cstate="email">
            <a:extLst>
              <a:ext uri="{28A0092B-C50C-407E-A947-70E740481C1C}">
                <a14:useLocalDpi xmlns="" xmlns:a14="http://schemas.microsoft.com/office/drawing/2010/main" val="0"/>
              </a:ext>
            </a:extLst>
          </a:blip>
          <a:stretch>
            <a:fillRect/>
          </a:stretch>
        </p:blipFill>
        <p:spPr>
          <a:xfrm>
            <a:off x="539552" y="1340768"/>
            <a:ext cx="6768752" cy="5076564"/>
          </a:xfrm>
        </p:spPr>
      </p:pic>
      <p:sp>
        <p:nvSpPr>
          <p:cNvPr id="3" name="Title 2"/>
          <p:cNvSpPr>
            <a:spLocks noGrp="1"/>
          </p:cNvSpPr>
          <p:nvPr>
            <p:ph type="title"/>
          </p:nvPr>
        </p:nvSpPr>
        <p:spPr/>
        <p:txBody>
          <a:bodyPr/>
          <a:lstStyle/>
          <a:p>
            <a:r>
              <a:rPr lang="en-US" dirty="0">
                <a:solidFill>
                  <a:srgbClr val="FF0000"/>
                </a:solidFill>
              </a:rPr>
              <a:t>Farewell to host family! </a:t>
            </a:r>
            <a:r>
              <a:rPr lang="en-US" dirty="0">
                <a:solidFill>
                  <a:srgbClr val="FF0000"/>
                </a:solidFill>
                <a:sym typeface="Wingdings" pitchFamily="2" charset="2"/>
              </a:rPr>
              <a:t></a:t>
            </a:r>
            <a:endParaRPr lang="en-SG" dirty="0"/>
          </a:p>
        </p:txBody>
      </p:sp>
    </p:spTree>
    <p:extLst>
      <p:ext uri="{BB962C8B-B14F-4D97-AF65-F5344CB8AC3E}">
        <p14:creationId xmlns="" xmlns:p14="http://schemas.microsoft.com/office/powerpoint/2010/main" val="2842302220"/>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810638" y="2692712"/>
            <a:ext cx="6840760" cy="1569660"/>
          </a:xfrm>
          <a:prstGeom prst="rect">
            <a:avLst/>
          </a:prstGeom>
          <a:noFill/>
        </p:spPr>
        <p:txBody>
          <a:bodyPr wrap="square" lIns="91440" tIns="45720" rIns="91440" bIns="45720">
            <a:spAutoFit/>
          </a:bodyPr>
          <a:lstStyle/>
          <a:p>
            <a:pPr algn="ctr"/>
            <a:r>
              <a:rPr lang="en-US" sz="9600" b="1" cap="all" spc="0"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rPr>
              <a:t>The end!</a:t>
            </a:r>
            <a:endParaRPr lang="en-US" sz="9600" b="1" cap="all" spc="0"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spTree>
    <p:extLst>
      <p:ext uri="{BB962C8B-B14F-4D97-AF65-F5344CB8AC3E}">
        <p14:creationId xmlns="" xmlns:p14="http://schemas.microsoft.com/office/powerpoint/2010/main" val="869038842"/>
      </p:ext>
    </p:extLst>
  </p:cSld>
  <p:clrMapOvr>
    <a:masterClrMapping/>
  </p:clrMapOvr>
  <mc:AlternateContent xmlns:mc="http://schemas.openxmlformats.org/markup-compatibility/2006">
    <mc:Choice xmlns="" xmlns:p14="http://schemas.microsoft.com/office/powerpoint/2010/main" Requires="p14">
      <p:transition spd="slow" p14:dur="2000"/>
    </mc:Choice>
    <mc:Fallback>
      <p:transition spd="slow"/>
    </mc:Fallback>
  </mc:AlternateContent>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p:cNvPicPr>
            <a:picLocks noChangeAspect="1" noChangeArrowheads="1"/>
          </p:cNvPicPr>
          <p:nvPr/>
        </p:nvPicPr>
        <p:blipFill rotWithShape="1">
          <a:blip r:embed="rId2" cstate="email">
            <a:extLst>
              <a:ext uri="{28A0092B-C50C-407E-A947-70E740481C1C}">
                <a14:useLocalDpi xmlns="" xmlns:a14="http://schemas.microsoft.com/office/drawing/2010/main" val="0"/>
              </a:ext>
            </a:extLst>
          </a:blip>
          <a:srcRect/>
          <a:stretch/>
        </p:blipFill>
        <p:spPr bwMode="auto">
          <a:xfrm>
            <a:off x="206375" y="1524000"/>
            <a:ext cx="8937625" cy="1863436"/>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842306916"/>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8" name="Picture 4"/>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0" y="2209800"/>
            <a:ext cx="9144000" cy="41878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2" name="Picture 2"/>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1718930" y="1435100"/>
            <a:ext cx="8937625" cy="7747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494236265"/>
      </p:ext>
    </p:extLst>
  </p:cSld>
  <p:clrMapOvr>
    <a:masterClrMapping/>
  </p:clrMapOvr>
  <p:transition spd="slow">
    <p:push dir="u"/>
  </p:transition>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762000" y="349250"/>
            <a:ext cx="7620000" cy="615791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003084190"/>
      </p:ext>
    </p:extLst>
  </p:cSld>
  <p:clrMapOvr>
    <a:masterClrMapping/>
  </p:clrMapOvr>
  <p:transition spd="slow">
    <p:wipe/>
  </p:transition>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304800" y="2108200"/>
            <a:ext cx="9285288" cy="2566987"/>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2280701272"/>
      </p:ext>
    </p:extLst>
  </p:cSld>
  <p:clrMapOvr>
    <a:masterClrMapping/>
  </p:clrMapOvr>
  <p:transition spd="slow">
    <p:wipe/>
  </p:transition>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1" name="Picture 3" descr="G:\edited\IMG_094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459583561"/>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3" name="Picture 3" descr="G:\edited\IMG_0948.JPG"/>
          <p:cNvPicPr>
            <a:picLocks noChangeAspect="1" noChangeArrowheads="1"/>
          </p:cNvPicPr>
          <p:nvPr/>
        </p:nvPicPr>
        <p:blipFill rotWithShape="1">
          <a:blip r:embed="rId2" cstate="email">
            <a:extLst>
              <a:ext uri="{28A0092B-C50C-407E-A947-70E740481C1C}">
                <a14:useLocalDpi xmlns="" xmlns:a14="http://schemas.microsoft.com/office/drawing/2010/main" val="0"/>
              </a:ext>
            </a:extLst>
          </a:blip>
          <a:srcRect/>
          <a:stretch/>
        </p:blipFill>
        <p:spPr bwMode="auto">
          <a:xfrm>
            <a:off x="4714009" y="1752600"/>
            <a:ext cx="3858491" cy="3103418"/>
          </a:xfrm>
          <a:prstGeom prst="rect">
            <a:avLst/>
          </a:prstGeom>
          <a:noFill/>
          <a:extLst>
            <a:ext uri="{909E8E84-426E-40DD-AFC4-6F175D3DCCD1}">
              <a14:hiddenFill xmlns="" xmlns:a14="http://schemas.microsoft.com/office/drawing/2010/main">
                <a:solidFill>
                  <a:srgbClr val="FFFFFF"/>
                </a:solidFill>
              </a14:hiddenFill>
            </a:ext>
          </a:extLst>
        </p:spPr>
      </p:pic>
      <p:pic>
        <p:nvPicPr>
          <p:cNvPr id="5124" name="Picture 4" descr="G:\edited\IMG_0951.JPG"/>
          <p:cNvPicPr>
            <a:picLocks noChangeAspect="1" noChangeArrowheads="1"/>
          </p:cNvPicPr>
          <p:nvPr/>
        </p:nvPicPr>
        <p:blipFill rotWithShape="1">
          <a:blip r:embed="rId3" cstate="email">
            <a:extLst>
              <a:ext uri="{28A0092B-C50C-407E-A947-70E740481C1C}">
                <a14:useLocalDpi xmlns="" xmlns:a14="http://schemas.microsoft.com/office/drawing/2010/main" val="0"/>
              </a:ext>
            </a:extLst>
          </a:blip>
          <a:srcRect/>
          <a:stretch/>
        </p:blipFill>
        <p:spPr bwMode="auto">
          <a:xfrm>
            <a:off x="533400" y="1752600"/>
            <a:ext cx="4201391" cy="3103418"/>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01378309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a:bodyPr>
          <a:lstStyle/>
          <a:p>
            <a:r>
              <a:rPr lang="en-US" dirty="0" smtClean="0"/>
              <a:t>Program Outline</a:t>
            </a:r>
            <a:endParaRPr lang="en-SG" dirty="0"/>
          </a:p>
        </p:txBody>
      </p:sp>
      <p:sp>
        <p:nvSpPr>
          <p:cNvPr id="5" name="Content Placeholder 4"/>
          <p:cNvSpPr>
            <a:spLocks noGrp="1"/>
          </p:cNvSpPr>
          <p:nvPr>
            <p:ph idx="1"/>
          </p:nvPr>
        </p:nvSpPr>
        <p:spPr/>
        <p:txBody>
          <a:bodyPr/>
          <a:lstStyle/>
          <a:p>
            <a:r>
              <a:rPr lang="en-US" dirty="0" smtClean="0"/>
              <a:t>Day 1 – Arrival and </a:t>
            </a:r>
            <a:r>
              <a:rPr lang="en-US" dirty="0" err="1" smtClean="0"/>
              <a:t>Sunamachi</a:t>
            </a:r>
            <a:r>
              <a:rPr lang="en-US" dirty="0" smtClean="0"/>
              <a:t> Water Reclamation Visit</a:t>
            </a:r>
          </a:p>
          <a:p>
            <a:r>
              <a:rPr lang="en-US" dirty="0" smtClean="0"/>
              <a:t>Day 2 – Arrival Orientation and travel to disaster affected area</a:t>
            </a:r>
          </a:p>
          <a:p>
            <a:r>
              <a:rPr lang="en-US" b="1" dirty="0" smtClean="0">
                <a:solidFill>
                  <a:schemeClr val="tx1"/>
                </a:solidFill>
              </a:rPr>
              <a:t>Day 3 to Day 6 – Disaster affected area</a:t>
            </a:r>
          </a:p>
          <a:p>
            <a:r>
              <a:rPr lang="en-US" b="1" dirty="0" smtClean="0">
                <a:solidFill>
                  <a:schemeClr val="tx1"/>
                </a:solidFill>
              </a:rPr>
              <a:t>Day 7 to Day 9 – Host Family</a:t>
            </a:r>
          </a:p>
          <a:p>
            <a:r>
              <a:rPr lang="en-US" dirty="0" smtClean="0"/>
              <a:t>Day 10 – Evaluation Session</a:t>
            </a:r>
          </a:p>
          <a:p>
            <a:r>
              <a:rPr lang="en-US" dirty="0" smtClean="0"/>
              <a:t>Day 11 – Departure</a:t>
            </a:r>
            <a:endParaRPr lang="en-SG" dirty="0"/>
          </a:p>
        </p:txBody>
      </p:sp>
    </p:spTree>
    <p:extLst>
      <p:ext uri="{BB962C8B-B14F-4D97-AF65-F5344CB8AC3E}">
        <p14:creationId xmlns="" xmlns:p14="http://schemas.microsoft.com/office/powerpoint/2010/main" val="739635449"/>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G:\edited\IMG_0991.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450404785"/>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G:\edited\IMG_0910.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885382341"/>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304800" y="1752600"/>
            <a:ext cx="5706568" cy="25050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4357255" y="5257800"/>
            <a:ext cx="4486275" cy="13112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4" cstate="email">
            <a:extLst>
              <a:ext uri="{28A0092B-C50C-407E-A947-70E740481C1C}">
                <a14:useLocalDpi xmlns="" xmlns:a14="http://schemas.microsoft.com/office/drawing/2010/main" val="0"/>
              </a:ext>
            </a:extLst>
          </a:blip>
          <a:srcRect/>
          <a:stretch>
            <a:fillRect/>
          </a:stretch>
        </p:blipFill>
        <p:spPr bwMode="auto">
          <a:xfrm>
            <a:off x="4495800" y="2279649"/>
            <a:ext cx="3987800" cy="145097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33063003"/>
      </p:ext>
    </p:extLst>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9221"/>
                                        </p:tgtEl>
                                        <p:attrNameLst>
                                          <p:attrName>style.visibility</p:attrName>
                                        </p:attrNameLst>
                                      </p:cBhvr>
                                      <p:to>
                                        <p:strVal val="visible"/>
                                      </p:to>
                                    </p:set>
                                    <p:anim calcmode="lin" valueType="num">
                                      <p:cBhvr additive="base">
                                        <p:cTn id="7" dur="500" fill="hold"/>
                                        <p:tgtEl>
                                          <p:spTgt spid="9221"/>
                                        </p:tgtEl>
                                        <p:attrNameLst>
                                          <p:attrName>ppt_x</p:attrName>
                                        </p:attrNameLst>
                                      </p:cBhvr>
                                      <p:tavLst>
                                        <p:tav tm="0">
                                          <p:val>
                                            <p:strVal val="#ppt_x"/>
                                          </p:val>
                                        </p:tav>
                                        <p:tav tm="100000">
                                          <p:val>
                                            <p:strVal val="#ppt_x"/>
                                          </p:val>
                                        </p:tav>
                                      </p:tavLst>
                                    </p:anim>
                                    <p:anim calcmode="lin" valueType="num">
                                      <p:cBhvr additive="base">
                                        <p:cTn id="8" dur="500" fill="hold"/>
                                        <p:tgtEl>
                                          <p:spTgt spid="92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descr="G:\edited\IMG_100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988553742"/>
      </p:ext>
    </p:extLst>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descr="G:\edited\IMG_101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742347119"/>
      </p:ext>
    </p:extLst>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descr="G:\edited\IMG_107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35172005"/>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descr="G:\edited\IMG_1099.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080753540"/>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descr="G:\edited\IMG_1112.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57037615"/>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G:\edited\IMG_1115.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47596744"/>
      </p:ext>
    </p:extLst>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2" descr="G:\edited\IMG_113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118757602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p:txBody>
          <a:bodyPr>
            <a:normAutofit/>
          </a:bodyPr>
          <a:lstStyle/>
          <a:p>
            <a:r>
              <a:rPr lang="en-US" sz="7200" dirty="0" smtClean="0"/>
              <a:t>DAY 1</a:t>
            </a:r>
            <a:endParaRPr lang="en-SG" sz="7200" dirty="0"/>
          </a:p>
        </p:txBody>
      </p:sp>
      <p:sp>
        <p:nvSpPr>
          <p:cNvPr id="6" name="Subtitle 5"/>
          <p:cNvSpPr>
            <a:spLocks noGrp="1"/>
          </p:cNvSpPr>
          <p:nvPr>
            <p:ph type="subTitle" idx="1"/>
          </p:nvPr>
        </p:nvSpPr>
        <p:spPr/>
        <p:txBody>
          <a:bodyPr/>
          <a:lstStyle/>
          <a:p>
            <a:endParaRPr lang="en-SG"/>
          </a:p>
        </p:txBody>
      </p:sp>
    </p:spTree>
    <p:extLst>
      <p:ext uri="{BB962C8B-B14F-4D97-AF65-F5344CB8AC3E}">
        <p14:creationId xmlns="" xmlns:p14="http://schemas.microsoft.com/office/powerpoint/2010/main" val="2506533676"/>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10" name="Picture 2" descr="G:\edited\IMG_120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205419473"/>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2" descr="G:\edited\IMG_122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315046768"/>
      </p:ext>
    </p:extLst>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58" name="Picture 2" descr="G:\edited\IMG_124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27543299"/>
      </p:ext>
    </p:extLst>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G:\edited\IMG_1276.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681078261"/>
      </p:ext>
    </p:extLst>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506" name="Picture 2"/>
          <p:cNvPicPr>
            <a:picLocks noChangeAspect="1" noChangeArrowheads="1"/>
          </p:cNvPicPr>
          <p:nvPr/>
        </p:nvPicPr>
        <p:blipFill rotWithShape="1">
          <a:blip r:embed="rId2" cstate="email">
            <a:extLst>
              <a:ext uri="{28A0092B-C50C-407E-A947-70E740481C1C}">
                <a14:useLocalDpi xmlns="" xmlns:a14="http://schemas.microsoft.com/office/drawing/2010/main" val="0"/>
              </a:ext>
            </a:extLst>
          </a:blip>
          <a:srcRect/>
          <a:stretch/>
        </p:blipFill>
        <p:spPr bwMode="auto">
          <a:xfrm>
            <a:off x="-381000" y="1828800"/>
            <a:ext cx="8180155" cy="1586923"/>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pic>
        <p:nvPicPr>
          <p:cNvPr id="3" name="Picture 2"/>
          <p:cNvPicPr>
            <a:picLocks noChangeAspect="1" noChangeArrowheads="1"/>
          </p:cNvPicPr>
          <p:nvPr/>
        </p:nvPicPr>
        <p:blipFill rotWithShape="1">
          <a:blip r:embed="rId3" cstate="email">
            <a:extLst>
              <a:ext uri="{28A0092B-C50C-407E-A947-70E740481C1C}">
                <a14:useLocalDpi xmlns="" xmlns:a14="http://schemas.microsoft.com/office/drawing/2010/main" val="0"/>
              </a:ext>
            </a:extLst>
          </a:blip>
          <a:srcRect/>
          <a:stretch/>
        </p:blipFill>
        <p:spPr bwMode="auto">
          <a:xfrm>
            <a:off x="1759816" y="3124200"/>
            <a:ext cx="7394575" cy="95899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3742999853"/>
      </p:ext>
    </p:extLst>
  </p:cSld>
  <p:clrMapOvr>
    <a:masterClrMapping/>
  </p:clrMapOvr>
  <mc:AlternateContent xmlns:mc="http://schemas.openxmlformats.org/markup-compatibility/2006">
    <mc:Choice xmlns="" xmlns:p14="http://schemas.microsoft.com/office/powerpoint/2010/main" Requires="p14">
      <p:transition spd="med" p14:dur="700">
        <p:fade/>
      </p:transition>
    </mc:Choice>
    <mc:Fallback>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30" name="Picture 2" descr="G:\edited\IMG_1308.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849101605"/>
      </p:ext>
    </p:extLst>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578" name="Picture 2" descr="G:\edited\IMG_138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21342686"/>
      </p:ext>
    </p:extLst>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4" name="Picture 2" descr="G:\edited\IMG_143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496906736"/>
      </p:ext>
    </p:extLst>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602" name="Picture 2" descr="G:\edited\IMG_1487.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4648200" y="457200"/>
            <a:ext cx="3759200" cy="5638800"/>
          </a:xfrm>
          <a:prstGeom prst="rect">
            <a:avLst/>
          </a:prstGeom>
          <a:noFill/>
          <a:extLst>
            <a:ext uri="{909E8E84-426E-40DD-AFC4-6F175D3DCCD1}">
              <a14:hiddenFill xmlns="" xmlns:a14="http://schemas.microsoft.com/office/drawing/2010/main">
                <a:solidFill>
                  <a:srgbClr val="FFFFFF"/>
                </a:solidFill>
              </a14:hiddenFill>
            </a:ext>
          </a:extLst>
        </p:spPr>
      </p:pic>
      <p:pic>
        <p:nvPicPr>
          <p:cNvPr id="25603" name="Picture 3" descr="G:\edited\IMG_1486.JPG"/>
          <p:cNvPicPr>
            <a:picLocks noChangeAspect="1" noChangeArrowheads="1"/>
          </p:cNvPicPr>
          <p:nvPr/>
        </p:nvPicPr>
        <p:blipFill>
          <a:blip r:embed="rId3" cstate="email">
            <a:extLst>
              <a:ext uri="{28A0092B-C50C-407E-A947-70E740481C1C}">
                <a14:useLocalDpi xmlns="" xmlns:a14="http://schemas.microsoft.com/office/drawing/2010/main" val="0"/>
              </a:ext>
            </a:extLst>
          </a:blip>
          <a:srcRect/>
          <a:stretch>
            <a:fillRect/>
          </a:stretch>
        </p:blipFill>
        <p:spPr bwMode="auto">
          <a:xfrm>
            <a:off x="609600" y="457200"/>
            <a:ext cx="3759200" cy="56388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01489622"/>
      </p:ext>
    </p:extLst>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626" name="Picture 2" descr="G:\edited\IMG_1514.JPG"/>
          <p:cNvPicPr>
            <a:picLocks noChangeAspect="1" noChangeArrowheads="1"/>
          </p:cNvPicPr>
          <p:nvPr/>
        </p:nvPicPr>
        <p:blipFill>
          <a:blip r:embed="rId2" cstate="email">
            <a:extLst>
              <a:ext uri="{28A0092B-C50C-407E-A947-70E740481C1C}">
                <a14:useLocalDpi xmlns="" xmlns:a14="http://schemas.microsoft.com/office/drawing/2010/main" val="0"/>
              </a:ext>
            </a:extLst>
          </a:blip>
          <a:srcRect/>
          <a:stretch>
            <a:fillRect/>
          </a:stretch>
        </p:blipFill>
        <p:spPr bwMode="auto">
          <a:xfrm>
            <a:off x="1143000" y="1143000"/>
            <a:ext cx="6858000" cy="4572000"/>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31548795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_rels/theme3.xml.rels><?xml version="1.0" encoding="UTF-8" standalone="yes"?>
<Relationships xmlns="http://schemas.openxmlformats.org/package/2006/relationships"><Relationship Id="rId1" Type="http://schemas.openxmlformats.org/officeDocument/2006/relationships/image" Target="../media/image2.jpeg"/></Relationships>
</file>

<file path=ppt/theme/theme1.xml><?xml version="1.0" encoding="utf-8"?>
<a:theme xmlns:a="http://schemas.openxmlformats.org/drawingml/2006/main" name="Austin">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Custom Design">
  <a:themeElements>
    <a:clrScheme name="Custom 1">
      <a:dk1>
        <a:sysClr val="windowText" lastClr="000000"/>
      </a:dk1>
      <a:lt1>
        <a:srgbClr val="000000"/>
      </a:lt1>
      <a:dk2>
        <a:srgbClr val="000000"/>
      </a:dk2>
      <a:lt2>
        <a:srgbClr val="000000"/>
      </a:lt2>
      <a:accent1>
        <a:srgbClr val="000000"/>
      </a:accent1>
      <a:accent2>
        <a:srgbClr val="000000"/>
      </a:accent2>
      <a:accent3>
        <a:srgbClr val="000000"/>
      </a:accent3>
      <a:accent4>
        <a:srgbClr val="000000"/>
      </a:accent4>
      <a:accent5>
        <a:srgbClr val="000000"/>
      </a:accent5>
      <a:accent6>
        <a:srgbClr val="000000"/>
      </a:accent6>
      <a:hlink>
        <a:srgbClr val="000000"/>
      </a:hlink>
      <a:folHlink>
        <a:srgbClr val="0000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Concourse">
  <a:themeElements>
    <a:clrScheme name="Concourse">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6.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264</TotalTime>
  <Words>1159</Words>
  <Application>Microsoft Office PowerPoint</Application>
  <PresentationFormat>On-screen Show (4:3)</PresentationFormat>
  <Paragraphs>176</Paragraphs>
  <Slides>207</Slides>
  <Notes>6</Notes>
  <HiddenSlides>0</HiddenSlides>
  <MMClips>0</MMClips>
  <ScaleCrop>false</ScaleCrop>
  <HeadingPairs>
    <vt:vector size="4" baseType="variant">
      <vt:variant>
        <vt:lpstr>Theme</vt:lpstr>
      </vt:variant>
      <vt:variant>
        <vt:i4>4</vt:i4>
      </vt:variant>
      <vt:variant>
        <vt:lpstr>Slide Titles</vt:lpstr>
      </vt:variant>
      <vt:variant>
        <vt:i4>207</vt:i4>
      </vt:variant>
    </vt:vector>
  </HeadingPairs>
  <TitlesOfParts>
    <vt:vector size="211" baseType="lpstr">
      <vt:lpstr>Austin</vt:lpstr>
      <vt:lpstr>Custom Design</vt:lpstr>
      <vt:lpstr>Concourse</vt:lpstr>
      <vt:lpstr>Office Theme</vt:lpstr>
      <vt:lpstr>Kizuna project</vt:lpstr>
      <vt:lpstr>Introduction </vt:lpstr>
      <vt:lpstr>What is it about?</vt:lpstr>
      <vt:lpstr>The Purpose </vt:lpstr>
      <vt:lpstr>Places of visit</vt:lpstr>
      <vt:lpstr>Disaster Areas to visit</vt:lpstr>
      <vt:lpstr>Singapore Participants </vt:lpstr>
      <vt:lpstr>Program Outline</vt:lpstr>
      <vt:lpstr>DAY 1</vt:lpstr>
      <vt:lpstr>Slide 10</vt:lpstr>
      <vt:lpstr>Slide 11</vt:lpstr>
      <vt:lpstr>Slide 12</vt:lpstr>
      <vt:lpstr>Slide 13</vt:lpstr>
      <vt:lpstr>Slide 14</vt:lpstr>
      <vt:lpstr>Slide 15</vt:lpstr>
      <vt:lpstr>Slide 16</vt:lpstr>
      <vt:lpstr>Slide 17</vt:lpstr>
      <vt:lpstr>Slide 18</vt:lpstr>
      <vt:lpstr>Slide 19</vt:lpstr>
      <vt:lpstr>Slide 20</vt:lpstr>
      <vt:lpstr>Slide 21</vt:lpstr>
      <vt:lpstr>Slide 22</vt:lpstr>
      <vt:lpstr>Slide 23</vt:lpstr>
      <vt:lpstr>Slide 24</vt:lpstr>
      <vt:lpstr>Slide 25</vt:lpstr>
      <vt:lpstr>Slide 26</vt:lpstr>
      <vt:lpstr>Slide 27</vt:lpstr>
      <vt:lpstr>DAY 2</vt:lpstr>
      <vt:lpstr>Slide 29</vt:lpstr>
      <vt:lpstr>Slide 30</vt:lpstr>
      <vt:lpstr>Slide 31</vt:lpstr>
      <vt:lpstr>Slide 32</vt:lpstr>
      <vt:lpstr>Slide 33</vt:lpstr>
      <vt:lpstr>Slide 34</vt:lpstr>
      <vt:lpstr>Slide 35</vt:lpstr>
      <vt:lpstr>Slide 36</vt:lpstr>
      <vt:lpstr>Details</vt:lpstr>
      <vt:lpstr>Layout of my Presentation</vt:lpstr>
      <vt:lpstr>The start of something new.</vt:lpstr>
      <vt:lpstr>Out of our comfort zone</vt:lpstr>
      <vt:lpstr>Kesennuma Oshima??</vt:lpstr>
      <vt:lpstr>Kesennuma Oshima??</vt:lpstr>
      <vt:lpstr>Journey to Kesennuma Oshima!</vt:lpstr>
      <vt:lpstr>Visits to the disaster-affected areas.</vt:lpstr>
      <vt:lpstr>Making of ‘Bindama’ !</vt:lpstr>
      <vt:lpstr>Making of ‘Bindama’ !</vt:lpstr>
      <vt:lpstr>Making of ‘Bindama’ !</vt:lpstr>
      <vt:lpstr>Making of ‘Bindama’ !</vt:lpstr>
      <vt:lpstr>Poster Making!</vt:lpstr>
      <vt:lpstr>Poster Making!</vt:lpstr>
      <vt:lpstr>Poster Making!</vt:lpstr>
      <vt:lpstr>Poster Making!</vt:lpstr>
      <vt:lpstr>Poster Making!</vt:lpstr>
      <vt:lpstr>Out of sudden…</vt:lpstr>
      <vt:lpstr>Slide 55</vt:lpstr>
      <vt:lpstr>Journey to host family chapter. </vt:lpstr>
      <vt:lpstr>Journey to host family chapter. </vt:lpstr>
      <vt:lpstr>Journey to host family chapter. </vt:lpstr>
      <vt:lpstr>Journey to host family chapter </vt:lpstr>
      <vt:lpstr>Osaka: Tsukinoki High School!</vt:lpstr>
      <vt:lpstr>BACK TO MY HOST FAMILY!</vt:lpstr>
      <vt:lpstr>Host family’s hospitality!</vt:lpstr>
      <vt:lpstr>Host family’s hospitality!</vt:lpstr>
      <vt:lpstr>Host family’s hospitality!</vt:lpstr>
      <vt:lpstr>Free and easy time.</vt:lpstr>
      <vt:lpstr>Free and easy time!</vt:lpstr>
      <vt:lpstr>Free and easy time!</vt:lpstr>
      <vt:lpstr>Free and easy time!</vt:lpstr>
      <vt:lpstr>Free and easy time!</vt:lpstr>
      <vt:lpstr>Farewell to host family! </vt:lpstr>
      <vt:lpstr>Farewell to host family! </vt:lpstr>
      <vt:lpstr>Farewell to host family! </vt:lpstr>
      <vt:lpstr>Slide 73</vt:lpstr>
      <vt:lpstr>Slide 74</vt:lpstr>
      <vt:lpstr>Slide 75</vt:lpstr>
      <vt:lpstr>Slide 76</vt:lpstr>
      <vt:lpstr>Slide 77</vt:lpstr>
      <vt:lpstr>Slide 78</vt:lpstr>
      <vt:lpstr>Slide 79</vt:lpstr>
      <vt:lpstr>Slide 80</vt:lpstr>
      <vt:lpstr>Slide 81</vt:lpstr>
      <vt:lpstr>Slide 82</vt:lpstr>
      <vt:lpstr>Slide 83</vt:lpstr>
      <vt:lpstr>Slide 84</vt:lpstr>
      <vt:lpstr>Slide 85</vt:lpstr>
      <vt:lpstr>Slide 86</vt:lpstr>
      <vt:lpstr>Slide 87</vt:lpstr>
      <vt:lpstr>Slide 88</vt:lpstr>
      <vt:lpstr>Slide 89</vt:lpstr>
      <vt:lpstr>Slide 90</vt:lpstr>
      <vt:lpstr>Slide 91</vt:lpstr>
      <vt:lpstr>Slide 92</vt:lpstr>
      <vt:lpstr>Slide 93</vt:lpstr>
      <vt:lpstr>Slide 94</vt:lpstr>
      <vt:lpstr>Slide 95</vt:lpstr>
      <vt:lpstr>Slide 96</vt:lpstr>
      <vt:lpstr>Slide 97</vt:lpstr>
      <vt:lpstr>Slide 98</vt:lpstr>
      <vt:lpstr>Slide 99</vt:lpstr>
      <vt:lpstr>Slide 100</vt:lpstr>
      <vt:lpstr>Slide 101</vt:lpstr>
      <vt:lpstr>Slide 102</vt:lpstr>
      <vt:lpstr>Slide 103</vt:lpstr>
      <vt:lpstr>Slide 104</vt:lpstr>
      <vt:lpstr>Slide 105</vt:lpstr>
      <vt:lpstr>Slide 106</vt:lpstr>
      <vt:lpstr>Slide 107</vt:lpstr>
      <vt:lpstr>Slide 108</vt:lpstr>
      <vt:lpstr>Slide 109</vt:lpstr>
      <vt:lpstr>Slide 110</vt:lpstr>
      <vt:lpstr>Slide 111</vt:lpstr>
      <vt:lpstr>Slide 112</vt:lpstr>
      <vt:lpstr>Slide 113</vt:lpstr>
      <vt:lpstr>Slide 114</vt:lpstr>
      <vt:lpstr>Slide 115</vt:lpstr>
      <vt:lpstr>Slide 116</vt:lpstr>
      <vt:lpstr>Slide 117</vt:lpstr>
      <vt:lpstr>Slide 118</vt:lpstr>
      <vt:lpstr>Slide 119</vt:lpstr>
      <vt:lpstr>Slide 120</vt:lpstr>
      <vt:lpstr>Slide 121</vt:lpstr>
      <vt:lpstr>Slide 122</vt:lpstr>
      <vt:lpstr>Slide 123</vt:lpstr>
      <vt:lpstr>Slide 124</vt:lpstr>
      <vt:lpstr>Slide 125</vt:lpstr>
      <vt:lpstr>Slide 126</vt:lpstr>
      <vt:lpstr>Slide 127</vt:lpstr>
      <vt:lpstr>Slide 128</vt:lpstr>
      <vt:lpstr>Slide 129</vt:lpstr>
      <vt:lpstr>Slide 130</vt:lpstr>
      <vt:lpstr>Slide 131</vt:lpstr>
      <vt:lpstr>Slide 132</vt:lpstr>
      <vt:lpstr>Slide 133</vt:lpstr>
      <vt:lpstr>Slide 134</vt:lpstr>
      <vt:lpstr>Slide 135</vt:lpstr>
      <vt:lpstr>Slide 136</vt:lpstr>
      <vt:lpstr>Slide 137</vt:lpstr>
      <vt:lpstr>Slide 138</vt:lpstr>
      <vt:lpstr>Slide 139</vt:lpstr>
      <vt:lpstr>Slide 140</vt:lpstr>
      <vt:lpstr>Slide 141</vt:lpstr>
      <vt:lpstr>Slide 142</vt:lpstr>
      <vt:lpstr>Slide 143</vt:lpstr>
      <vt:lpstr>Slide 144</vt:lpstr>
      <vt:lpstr>Slide 145</vt:lpstr>
      <vt:lpstr>Slide 146</vt:lpstr>
      <vt:lpstr>Slide 147</vt:lpstr>
      <vt:lpstr>Slide 148</vt:lpstr>
      <vt:lpstr>Slide 149</vt:lpstr>
      <vt:lpstr>Slide 150</vt:lpstr>
      <vt:lpstr>Slide 151</vt:lpstr>
      <vt:lpstr>Slide 152</vt:lpstr>
      <vt:lpstr>Slide 153</vt:lpstr>
      <vt:lpstr>Slide 154</vt:lpstr>
      <vt:lpstr>Slide 155</vt:lpstr>
      <vt:lpstr>Slide 156</vt:lpstr>
      <vt:lpstr>Slide 157</vt:lpstr>
      <vt:lpstr>Slide 158</vt:lpstr>
      <vt:lpstr>Slide 159</vt:lpstr>
      <vt:lpstr>Slide 160</vt:lpstr>
      <vt:lpstr>Slide 161</vt:lpstr>
      <vt:lpstr>Slide 162</vt:lpstr>
      <vt:lpstr>Slide 163</vt:lpstr>
      <vt:lpstr>Slide 164</vt:lpstr>
      <vt:lpstr>Slide 165</vt:lpstr>
      <vt:lpstr>Slide 166</vt:lpstr>
      <vt:lpstr>Slide 167</vt:lpstr>
      <vt:lpstr>Slide 168</vt:lpstr>
      <vt:lpstr>Slide 169</vt:lpstr>
      <vt:lpstr>Slide 170</vt:lpstr>
      <vt:lpstr>Slide 171</vt:lpstr>
      <vt:lpstr>Slide 172</vt:lpstr>
      <vt:lpstr>Slide 173</vt:lpstr>
      <vt:lpstr>Slide 174</vt:lpstr>
      <vt:lpstr>Slide 175</vt:lpstr>
      <vt:lpstr>Slide 176</vt:lpstr>
      <vt:lpstr>Slide 177</vt:lpstr>
      <vt:lpstr>Slide 178</vt:lpstr>
      <vt:lpstr>Slide 179</vt:lpstr>
      <vt:lpstr>Slide 180</vt:lpstr>
      <vt:lpstr>Slide 181</vt:lpstr>
      <vt:lpstr>Slide 182</vt:lpstr>
      <vt:lpstr>Slide 183</vt:lpstr>
      <vt:lpstr>Slide 184</vt:lpstr>
      <vt:lpstr>Slide 185</vt:lpstr>
      <vt:lpstr>Slide 186</vt:lpstr>
      <vt:lpstr>Slide 187</vt:lpstr>
      <vt:lpstr>Slide 188</vt:lpstr>
      <vt:lpstr>Slide 189</vt:lpstr>
      <vt:lpstr>Slide 190</vt:lpstr>
      <vt:lpstr>Slide 191</vt:lpstr>
      <vt:lpstr>Slide 192</vt:lpstr>
      <vt:lpstr>Slide 193</vt:lpstr>
      <vt:lpstr>Slide 194</vt:lpstr>
      <vt:lpstr>Slide 195</vt:lpstr>
      <vt:lpstr>Slide 196</vt:lpstr>
      <vt:lpstr>Slide 197</vt:lpstr>
      <vt:lpstr>Slide 198</vt:lpstr>
      <vt:lpstr>Slide 199</vt:lpstr>
      <vt:lpstr>Slide 200</vt:lpstr>
      <vt:lpstr>Slide 201</vt:lpstr>
      <vt:lpstr>Slide 202</vt:lpstr>
      <vt:lpstr>Slide 203</vt:lpstr>
      <vt:lpstr>Slide 204</vt:lpstr>
      <vt:lpstr>Slide 205</vt:lpstr>
      <vt:lpstr>Slide 206</vt:lpstr>
      <vt:lpstr>Slide 207</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Work</dc:creator>
  <cp:lastModifiedBy>Nicholas Gog</cp:lastModifiedBy>
  <cp:revision>26</cp:revision>
  <dcterms:created xsi:type="dcterms:W3CDTF">2013-02-12T04:19:23Z</dcterms:created>
  <dcterms:modified xsi:type="dcterms:W3CDTF">2013-02-26T03:39:27Z</dcterms:modified>
</cp:coreProperties>
</file>