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0" r:id="rId2"/>
    <p:sldId id="271" r:id="rId3"/>
    <p:sldId id="272" r:id="rId4"/>
    <p:sldId id="273" r:id="rId5"/>
    <p:sldId id="274" r:id="rId6"/>
    <p:sldId id="263" r:id="rId7"/>
    <p:sldId id="258" r:id="rId8"/>
    <p:sldId id="268" r:id="rId9"/>
    <p:sldId id="265" r:id="rId10"/>
    <p:sldId id="260" r:id="rId11"/>
    <p:sldId id="269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02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</a:defRPr>
            </a:lvl1pPr>
          </a:lstStyle>
          <a:p>
            <a:pPr>
              <a:defRPr/>
            </a:pPr>
            <a:fld id="{EA827644-D651-44F4-BA0C-31E87F9F9FDC}" type="datetime1">
              <a:rPr lang="en-US" altLang="ja-JP"/>
              <a:pPr>
                <a:defRPr/>
              </a:pPr>
              <a:t>2/26/2013</a:t>
            </a:fld>
            <a:endParaRPr lang="en-US" altLang="ja-JP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SG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</a:defRPr>
            </a:lvl1pPr>
          </a:lstStyle>
          <a:p>
            <a:pPr>
              <a:defRPr/>
            </a:pPr>
            <a:fld id="{8593A874-8BD6-4358-9B2B-A5277F724F6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5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ja-JP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DE073E1-7E3F-4E95-8936-CFE43763CF1B}" type="slidenum">
              <a:rPr lang="en-US" altLang="ja-JP" smtClean="0"/>
              <a:pPr/>
              <a:t>10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ja-JP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7E668C-92E9-489B-B0C5-442CCBC27E4C}" type="slidenum">
              <a:rPr lang="en-US" altLang="ja-JP" smtClean="0"/>
              <a:pPr/>
              <a:t>11</a:t>
            </a:fld>
            <a:endParaRPr lang="en-US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619B6-42A4-466B-A757-FE7DA77F7AD6}" type="datetime1">
              <a:rPr lang="en-US" altLang="ja-JP"/>
              <a:pPr>
                <a:defRPr/>
              </a:pPr>
              <a:t>2/26/2013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3C5BF-025E-4C60-AB28-815E10FEBAF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BD048-BA00-4429-B788-3D07F254F359}" type="datetime1">
              <a:rPr lang="en-US" altLang="ja-JP"/>
              <a:pPr>
                <a:defRPr/>
              </a:pPr>
              <a:t>2/26/2013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DCCB9-B1CF-41B2-A483-ACF06E850D1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D4C7C-412A-4C0C-849E-7DB7968604CD}" type="datetime1">
              <a:rPr lang="en-US" altLang="ja-JP"/>
              <a:pPr>
                <a:defRPr/>
              </a:pPr>
              <a:t>2/26/2013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9DC7F-F496-410D-805A-7948F310279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32AD1-0B86-495A-AAEB-85621BD853AD}" type="datetime1">
              <a:rPr lang="en-US" altLang="ja-JP"/>
              <a:pPr>
                <a:defRPr/>
              </a:pPr>
              <a:t>2/26/2013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09AE-F8E1-4C1F-A693-04B7EC1B729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EF971-92D4-4770-AF58-5876EE175AA1}" type="datetime1">
              <a:rPr lang="en-US" altLang="ja-JP"/>
              <a:pPr>
                <a:defRPr/>
              </a:pPr>
              <a:t>2/26/2013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EF52C-8EDC-44C1-AEA7-8C48BB35459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9CB22-DDB1-47E5-A601-DDD4B3B79E07}" type="datetime1">
              <a:rPr lang="en-US" altLang="ja-JP"/>
              <a:pPr>
                <a:defRPr/>
              </a:pPr>
              <a:t>2/26/2013</a:t>
            </a:fld>
            <a:endParaRPr lang="en-US" altLang="ja-JP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35B0E-64C4-4D17-89FF-0338C82F400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B64B4-9227-416D-B60A-6275D2D1D06A}" type="datetime1">
              <a:rPr lang="en-US" altLang="ja-JP"/>
              <a:pPr>
                <a:defRPr/>
              </a:pPr>
              <a:t>2/26/2013</a:t>
            </a:fld>
            <a:endParaRPr lang="en-US" altLang="ja-JP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A0168-1DA7-48B7-94C5-4FF90ED449E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A28E7-56AC-4337-AB76-A81A65CC0436}" type="datetime1">
              <a:rPr lang="en-US" altLang="ja-JP"/>
              <a:pPr>
                <a:defRPr/>
              </a:pPr>
              <a:t>2/26/2013</a:t>
            </a:fld>
            <a:endParaRPr lang="en-US" altLang="ja-JP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88014-DF9F-4C86-B422-09DA9788A0B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7E03D-B7CB-4E4A-AB7C-F0E4472E17C8}" type="datetime1">
              <a:rPr lang="en-US" altLang="ja-JP"/>
              <a:pPr>
                <a:defRPr/>
              </a:pPr>
              <a:t>2/26/2013</a:t>
            </a:fld>
            <a:endParaRPr lang="en-US" altLang="ja-JP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C6218-06D5-4A87-BBA9-185C391ABEF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156C3-CD24-4F77-A58C-F1A70F4865F3}" type="datetime1">
              <a:rPr lang="en-US" altLang="ja-JP"/>
              <a:pPr>
                <a:defRPr/>
              </a:pPr>
              <a:t>2/26/2013</a:t>
            </a:fld>
            <a:endParaRPr lang="en-US" altLang="ja-JP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834F3-FCAA-4FE1-9565-E3FD3F6C1C6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SG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E5C7B-B80A-476B-812C-3E5DB53749E5}" type="datetime1">
              <a:rPr lang="en-US" altLang="ja-JP"/>
              <a:pPr>
                <a:defRPr/>
              </a:pPr>
              <a:t>2/26/2013</a:t>
            </a:fld>
            <a:endParaRPr lang="en-US" altLang="ja-JP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5833C-3B91-4452-95A2-AF0284CB920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65" charset="0"/>
              </a:defRPr>
            </a:lvl1pPr>
          </a:lstStyle>
          <a:p>
            <a:pPr>
              <a:defRPr/>
            </a:pPr>
            <a:fld id="{E1E17C4A-24EC-42C1-8359-87E639A81CC2}" type="datetime1">
              <a:rPr lang="en-US" altLang="ja-JP"/>
              <a:pPr>
                <a:defRPr/>
              </a:pPr>
              <a:t>2/26/2013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-65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65" charset="0"/>
              </a:defRPr>
            </a:lvl1pPr>
          </a:lstStyle>
          <a:p>
            <a:pPr>
              <a:defRPr/>
            </a:pPr>
            <a:fld id="{4BFC3DF4-4756-4E03-8EB7-C2B98363DB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5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5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5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5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0" y="1628775"/>
            <a:ext cx="9144000" cy="1800225"/>
          </a:xfrm>
          <a:solidFill>
            <a:schemeClr val="accent2">
              <a:lumMod val="75000"/>
              <a:alpha val="70195"/>
            </a:schemeClr>
          </a:solidFill>
        </p:spPr>
        <p:txBody>
          <a:bodyPr/>
          <a:lstStyle/>
          <a:p>
            <a:pPr algn="l" eaLnBrk="1" hangingPunct="1">
              <a:defRPr/>
            </a:pPr>
            <a:r>
              <a:rPr lang="en-US" sz="8000" b="1" smtClean="0">
                <a:latin typeface="Segoe UI Light" pitchFamily="-65" charset="0"/>
              </a:rPr>
              <a:t>VJC Kizuna Trip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0" y="3789363"/>
            <a:ext cx="4787900" cy="1152525"/>
          </a:xfrm>
          <a:solidFill>
            <a:schemeClr val="accent2">
              <a:lumMod val="40000"/>
              <a:lumOff val="60000"/>
              <a:alpha val="70195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n-US" sz="6600" smtClean="0">
                <a:solidFill>
                  <a:schemeClr val="tx1"/>
                </a:solidFill>
                <a:latin typeface="Segoe UI Light" pitchFamily="-65" charset="0"/>
                <a:cs typeface="Segoe UI" pitchFamily="-65" charset="0"/>
              </a:rPr>
              <a:t>16/02/13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accent2">
              <a:lumMod val="75000"/>
              <a:alpha val="70195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latin typeface="Segoe UI Light" pitchFamily="-65" charset="0"/>
              </a:rP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916113"/>
            <a:ext cx="8229600" cy="3413125"/>
          </a:xfrm>
          <a:solidFill>
            <a:schemeClr val="accent2">
              <a:lumMod val="40000"/>
              <a:lumOff val="60000"/>
              <a:alpha val="70195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latin typeface="Segoe UI Light" pitchFamily="-65" charset="0"/>
              </a:rPr>
              <a:t>Appreciate</a:t>
            </a:r>
            <a:r>
              <a:rPr lang="en-US" smtClean="0">
                <a:latin typeface="Segoe UI Light" pitchFamily="-65" charset="0"/>
              </a:rPr>
              <a:t> what we have in Singapore </a:t>
            </a:r>
          </a:p>
          <a:p>
            <a:pPr eaLnBrk="1" hangingPunct="1">
              <a:defRPr/>
            </a:pPr>
            <a:r>
              <a:rPr lang="en-US" b="1" smtClean="0">
                <a:latin typeface="Segoe UI Light" pitchFamily="-65" charset="0"/>
              </a:rPr>
              <a:t>Clear misunderstandings </a:t>
            </a:r>
            <a:r>
              <a:rPr lang="en-US" smtClean="0">
                <a:latin typeface="Segoe UI Light" pitchFamily="-65" charset="0"/>
              </a:rPr>
              <a:t>concerning Japan after the disaster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67000"/>
            <a:ext cx="9144000" cy="1143000"/>
          </a:xfrm>
          <a:solidFill>
            <a:schemeClr val="accent2">
              <a:lumMod val="75000"/>
              <a:alpha val="70195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latin typeface="Segoe UI Light" pitchFamily="-65" charset="0"/>
              </a:rPr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accent2">
              <a:lumMod val="75000"/>
              <a:alpha val="70195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latin typeface="Segoe UI Light" pitchFamily="-65" charset="0"/>
              </a:rPr>
              <a:t>What we did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2133600"/>
            <a:ext cx="8229600" cy="4248150"/>
          </a:xfrm>
          <a:solidFill>
            <a:schemeClr val="accent2">
              <a:lumMod val="40000"/>
              <a:lumOff val="60000"/>
              <a:alpha val="70195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latin typeface="Segoe UI Light" pitchFamily="-65" charset="0"/>
                <a:cs typeface="Segoe UI" pitchFamily="-65" charset="0"/>
              </a:rPr>
              <a:t>4 days in </a:t>
            </a:r>
            <a:r>
              <a:rPr lang="en-US" b="1" smtClean="0">
                <a:latin typeface="Segoe UI Light" pitchFamily="-65" charset="0"/>
                <a:cs typeface="Segoe UI" pitchFamily="-65" charset="0"/>
              </a:rPr>
              <a:t>Iwate Prefecture</a:t>
            </a:r>
          </a:p>
          <a:p>
            <a:pPr lvl="1" eaLnBrk="1" hangingPunct="1">
              <a:defRPr/>
            </a:pPr>
            <a:r>
              <a:rPr lang="en-US" smtClean="0">
                <a:latin typeface="Segoe UI Light" pitchFamily="-65" charset="0"/>
                <a:ea typeface="ＭＳ Ｐゴシック" pitchFamily="-65" charset="-128"/>
                <a:cs typeface="Segoe UI" pitchFamily="-65" charset="0"/>
              </a:rPr>
              <a:t>First-hand experience of recovery efforts</a:t>
            </a:r>
          </a:p>
          <a:p>
            <a:pPr lvl="1" eaLnBrk="1" hangingPunct="1">
              <a:defRPr/>
            </a:pPr>
            <a:r>
              <a:rPr lang="en-US" smtClean="0">
                <a:latin typeface="Segoe UI Light" pitchFamily="-65" charset="0"/>
                <a:ea typeface="ＭＳ Ｐゴシック" pitchFamily="-65" charset="-128"/>
                <a:cs typeface="Segoe UI" pitchFamily="-65" charset="0"/>
              </a:rPr>
              <a:t>Interaction with local fishermen</a:t>
            </a:r>
          </a:p>
          <a:p>
            <a:pPr lvl="1" eaLnBrk="1" hangingPunct="1">
              <a:defRPr/>
            </a:pPr>
            <a:r>
              <a:rPr lang="en-US" smtClean="0">
                <a:latin typeface="Segoe UI Light" pitchFamily="-65" charset="0"/>
                <a:ea typeface="ＭＳ Ｐゴシック" pitchFamily="-65" charset="-128"/>
                <a:cs typeface="Segoe UI" pitchFamily="-65" charset="0"/>
              </a:rPr>
              <a:t>Learning about their culture</a:t>
            </a:r>
          </a:p>
          <a:p>
            <a:pPr lvl="1" eaLnBrk="1" hangingPunct="1">
              <a:defRPr/>
            </a:pPr>
            <a:r>
              <a:rPr lang="en-US" smtClean="0">
                <a:latin typeface="Segoe UI Light" pitchFamily="-65" charset="0"/>
                <a:ea typeface="ＭＳ Ｐゴシック" pitchFamily="-65" charset="-128"/>
                <a:cs typeface="Segoe UI" pitchFamily="-65" charset="0"/>
              </a:rPr>
              <a:t>Contributing to the community through CIP</a:t>
            </a:r>
          </a:p>
          <a:p>
            <a:pPr eaLnBrk="1" hangingPunct="1">
              <a:defRPr/>
            </a:pPr>
            <a:r>
              <a:rPr lang="en-US" smtClean="0">
                <a:latin typeface="Segoe UI Light" pitchFamily="-65" charset="0"/>
                <a:cs typeface="Segoe UI" pitchFamily="-65" charset="0"/>
              </a:rPr>
              <a:t>4 days in </a:t>
            </a:r>
            <a:r>
              <a:rPr lang="en-US" b="1" smtClean="0">
                <a:latin typeface="Segoe UI Light" pitchFamily="-65" charset="0"/>
                <a:cs typeface="Segoe UI" pitchFamily="-65" charset="0"/>
              </a:rPr>
              <a:t>Nara/Osaka</a:t>
            </a:r>
            <a:endParaRPr lang="en-US" smtClean="0">
              <a:latin typeface="Segoe UI Light" pitchFamily="-65" charset="0"/>
              <a:cs typeface="Segoe UI" pitchFamily="-65" charset="0"/>
            </a:endParaRPr>
          </a:p>
          <a:p>
            <a:pPr lvl="1" eaLnBrk="1" hangingPunct="1">
              <a:defRPr/>
            </a:pPr>
            <a:r>
              <a:rPr lang="en-US" smtClean="0">
                <a:latin typeface="Segoe UI Light" pitchFamily="-65" charset="0"/>
                <a:ea typeface="ＭＳ Ｐゴシック" pitchFamily="-65" charset="-128"/>
                <a:cs typeface="Segoe UI" pitchFamily="-65" charset="0"/>
              </a:rPr>
              <a:t>Understand earthquakes </a:t>
            </a:r>
          </a:p>
          <a:p>
            <a:pPr lvl="1" eaLnBrk="1" hangingPunct="1">
              <a:defRPr/>
            </a:pPr>
            <a:r>
              <a:rPr lang="en-US" smtClean="0">
                <a:latin typeface="Segoe UI Light" pitchFamily="-65" charset="0"/>
                <a:ea typeface="ＭＳ Ｐゴシック" pitchFamily="-65" charset="-128"/>
                <a:cs typeface="Segoe UI" pitchFamily="-65" charset="0"/>
              </a:rPr>
              <a:t>Experience life in Japan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accent2">
              <a:lumMod val="75000"/>
              <a:alpha val="70195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latin typeface="Segoe UI Light" pitchFamily="-65" charset="0"/>
              </a:rPr>
              <a:t>Iwate reflections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2133600"/>
            <a:ext cx="8229600" cy="3959225"/>
          </a:xfrm>
          <a:solidFill>
            <a:schemeClr val="accent2">
              <a:lumMod val="40000"/>
              <a:lumOff val="60000"/>
              <a:alpha val="70195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latin typeface="Segoe UI Light" pitchFamily="-65" charset="0"/>
                <a:cs typeface="Segoe UI" pitchFamily="-65" charset="0"/>
              </a:rPr>
              <a:t>Resilience</a:t>
            </a:r>
            <a:r>
              <a:rPr lang="en-US" smtClean="0">
                <a:latin typeface="Segoe UI Light" pitchFamily="-65" charset="0"/>
                <a:cs typeface="Segoe UI" pitchFamily="-65" charset="0"/>
              </a:rPr>
              <a:t> of Japanese people</a:t>
            </a:r>
          </a:p>
          <a:p>
            <a:pPr eaLnBrk="1" hangingPunct="1">
              <a:defRPr/>
            </a:pPr>
            <a:r>
              <a:rPr lang="en-US" b="1" smtClean="0">
                <a:latin typeface="Segoe UI Light" pitchFamily="-65" charset="0"/>
                <a:cs typeface="Segoe UI" pitchFamily="-65" charset="0"/>
              </a:rPr>
              <a:t>Acceptance</a:t>
            </a:r>
            <a:r>
              <a:rPr lang="en-US" smtClean="0">
                <a:latin typeface="Segoe UI Light" pitchFamily="-65" charset="0"/>
                <a:cs typeface="Segoe UI" pitchFamily="-65" charset="0"/>
              </a:rPr>
              <a:t> of situation</a:t>
            </a:r>
          </a:p>
          <a:p>
            <a:pPr lvl="1" eaLnBrk="1" hangingPunct="1">
              <a:defRPr/>
            </a:pPr>
            <a:r>
              <a:rPr lang="en-US" smtClean="0">
                <a:latin typeface="Segoe UI Light" pitchFamily="-65" charset="0"/>
                <a:ea typeface="ＭＳ Ｐゴシック" pitchFamily="-65" charset="-128"/>
                <a:cs typeface="Segoe UI" pitchFamily="-65" charset="0"/>
              </a:rPr>
              <a:t>Eg. Sanriku Disaster Train</a:t>
            </a:r>
          </a:p>
          <a:p>
            <a:pPr eaLnBrk="1" hangingPunct="1">
              <a:defRPr/>
            </a:pPr>
            <a:r>
              <a:rPr lang="en-US" b="1" smtClean="0">
                <a:latin typeface="Segoe UI Light" pitchFamily="-65" charset="0"/>
                <a:cs typeface="Segoe UI" pitchFamily="-65" charset="0"/>
              </a:rPr>
              <a:t>Forward-thinking </a:t>
            </a:r>
            <a:r>
              <a:rPr lang="en-US" smtClean="0">
                <a:latin typeface="Segoe UI Light" pitchFamily="-65" charset="0"/>
                <a:cs typeface="Segoe UI" pitchFamily="-65" charset="0"/>
              </a:rPr>
              <a:t>mindsets</a:t>
            </a:r>
          </a:p>
          <a:p>
            <a:pPr lvl="1" eaLnBrk="1" hangingPunct="1">
              <a:defRPr/>
            </a:pPr>
            <a:r>
              <a:rPr lang="en-US" smtClean="0">
                <a:latin typeface="Segoe UI Light" pitchFamily="-65" charset="0"/>
                <a:ea typeface="ＭＳ Ｐゴシック" pitchFamily="-65" charset="-128"/>
                <a:cs typeface="Segoe UI" pitchFamily="-65" charset="0"/>
              </a:rPr>
              <a:t>Eg. Forest boards initiative</a:t>
            </a:r>
          </a:p>
          <a:p>
            <a:pPr eaLnBrk="1" hangingPunct="1">
              <a:defRPr/>
            </a:pPr>
            <a:r>
              <a:rPr lang="en-US" b="1" smtClean="0">
                <a:latin typeface="Segoe UI Light" pitchFamily="-65" charset="0"/>
                <a:cs typeface="Segoe UI" pitchFamily="-65" charset="0"/>
              </a:rPr>
              <a:t>Creative</a:t>
            </a:r>
            <a:r>
              <a:rPr lang="en-US" smtClean="0">
                <a:latin typeface="Segoe UI Light" pitchFamily="-65" charset="0"/>
                <a:cs typeface="Segoe UI" pitchFamily="-65" charset="0"/>
              </a:rPr>
              <a:t> solutions</a:t>
            </a:r>
          </a:p>
          <a:p>
            <a:pPr lvl="1" eaLnBrk="1" hangingPunct="1">
              <a:defRPr/>
            </a:pPr>
            <a:r>
              <a:rPr lang="en-US" smtClean="0">
                <a:latin typeface="Segoe UI Light" pitchFamily="-65" charset="0"/>
                <a:ea typeface="ＭＳ Ｐゴシック" pitchFamily="-65" charset="-128"/>
                <a:cs typeface="Segoe UI" pitchFamily="-65" charset="0"/>
              </a:rPr>
              <a:t>Eg. Kizuna Bond Project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13799_506295366077243_1233487577_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6513"/>
            <a:ext cx="5548313" cy="682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 descr="734148_4406968365665_743720659_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95400" y="0"/>
            <a:ext cx="1167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accent2">
              <a:lumMod val="75000"/>
              <a:alpha val="70195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latin typeface="Segoe UI Light" pitchFamily="-65" charset="0"/>
              </a:rPr>
              <a:t>Nara/Osaka reflections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59225"/>
          </a:xfrm>
          <a:solidFill>
            <a:schemeClr val="accent2">
              <a:lumMod val="40000"/>
              <a:lumOff val="60000"/>
              <a:alpha val="70195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latin typeface="Segoe UI Light" pitchFamily="-65" charset="0"/>
                <a:cs typeface="Segoe UI" pitchFamily="-65" charset="0"/>
              </a:rPr>
              <a:t>Need to </a:t>
            </a:r>
            <a:r>
              <a:rPr lang="en-US" b="1" smtClean="0">
                <a:latin typeface="Segoe UI Light" pitchFamily="-65" charset="0"/>
                <a:cs typeface="Segoe UI" pitchFamily="-65" charset="0"/>
              </a:rPr>
              <a:t>plan ahead</a:t>
            </a:r>
          </a:p>
          <a:p>
            <a:pPr lvl="1" eaLnBrk="1" hangingPunct="1">
              <a:defRPr/>
            </a:pPr>
            <a:r>
              <a:rPr lang="en-US" smtClean="0">
                <a:latin typeface="Segoe UI Light" pitchFamily="-65" charset="0"/>
                <a:ea typeface="ＭＳ Ｐゴシック" pitchFamily="-65" charset="-128"/>
                <a:cs typeface="Segoe UI" pitchFamily="-65" charset="0"/>
              </a:rPr>
              <a:t>Eg. Simulated earthquake</a:t>
            </a:r>
          </a:p>
          <a:p>
            <a:pPr eaLnBrk="1" hangingPunct="1">
              <a:defRPr/>
            </a:pPr>
            <a:r>
              <a:rPr lang="en-US" b="1" smtClean="0">
                <a:latin typeface="Segoe UI Light" pitchFamily="-65" charset="0"/>
                <a:cs typeface="Segoe UI" pitchFamily="-65" charset="0"/>
              </a:rPr>
              <a:t>Hospitality </a:t>
            </a:r>
            <a:r>
              <a:rPr lang="en-US" smtClean="0">
                <a:latin typeface="Segoe UI Light" pitchFamily="-65" charset="0"/>
                <a:cs typeface="Segoe UI" pitchFamily="-65" charset="0"/>
              </a:rPr>
              <a:t>of the locals</a:t>
            </a:r>
          </a:p>
          <a:p>
            <a:pPr eaLnBrk="1" hangingPunct="1">
              <a:defRPr/>
            </a:pPr>
            <a:r>
              <a:rPr lang="en-US" b="1" smtClean="0">
                <a:latin typeface="Segoe UI Light" pitchFamily="-65" charset="0"/>
                <a:cs typeface="Segoe UI" pitchFamily="-65" charset="0"/>
              </a:rPr>
              <a:t>Exposure </a:t>
            </a:r>
            <a:r>
              <a:rPr lang="en-US" smtClean="0">
                <a:latin typeface="Segoe UI Light" pitchFamily="-65" charset="0"/>
                <a:cs typeface="Segoe UI" pitchFamily="-65" charset="0"/>
              </a:rPr>
              <a:t>to rich local culture</a:t>
            </a:r>
          </a:p>
          <a:p>
            <a:pPr eaLnBrk="1" hangingPunct="1">
              <a:defRPr/>
            </a:pPr>
            <a:r>
              <a:rPr lang="en-US" b="1" smtClean="0">
                <a:latin typeface="Segoe UI Light" pitchFamily="-65" charset="0"/>
                <a:cs typeface="Segoe UI" pitchFamily="-65" charset="0"/>
              </a:rPr>
              <a:t>Pride for their country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accent2">
              <a:lumMod val="75000"/>
              <a:alpha val="70195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latin typeface="Segoe UI Light" pitchFamily="-65" charset="0"/>
              </a:rPr>
              <a:t>Observations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229600" cy="4106863"/>
          </a:xfrm>
          <a:solidFill>
            <a:schemeClr val="accent2">
              <a:lumMod val="40000"/>
              <a:lumOff val="60000"/>
              <a:alpha val="70195"/>
            </a:schemeClr>
          </a:solidFill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en-US" b="1" u="sng" smtClean="0">
              <a:latin typeface="Segoe UI Light" pitchFamily="-65" charset="0"/>
            </a:endParaRPr>
          </a:p>
          <a:p>
            <a:pPr eaLnBrk="1" hangingPunct="1">
              <a:defRPr/>
            </a:pPr>
            <a:r>
              <a:rPr lang="en-US" b="1" smtClean="0">
                <a:latin typeface="Segoe UI Light" pitchFamily="-65" charset="0"/>
              </a:rPr>
              <a:t>High</a:t>
            </a:r>
            <a:r>
              <a:rPr lang="en-US" smtClean="0">
                <a:latin typeface="Segoe UI Light" pitchFamily="-65" charset="0"/>
              </a:rPr>
              <a:t> standards</a:t>
            </a:r>
          </a:p>
          <a:p>
            <a:pPr lvl="1" eaLnBrk="1" hangingPunct="1">
              <a:defRPr/>
            </a:pPr>
            <a:r>
              <a:rPr lang="en-US" smtClean="0">
                <a:latin typeface="Segoe UI Light" pitchFamily="-65" charset="0"/>
                <a:ea typeface="ＭＳ Ｐゴシック" pitchFamily="-65" charset="-128"/>
              </a:rPr>
              <a:t>Eg. Fault checks for infrastructure + environment</a:t>
            </a:r>
          </a:p>
          <a:p>
            <a:pPr eaLnBrk="1" hangingPunct="1">
              <a:defRPr/>
            </a:pPr>
            <a:r>
              <a:rPr lang="en-US" smtClean="0">
                <a:latin typeface="Segoe UI Light" pitchFamily="-65" charset="0"/>
              </a:rPr>
              <a:t>Community </a:t>
            </a:r>
            <a:r>
              <a:rPr lang="en-US" b="1" smtClean="0">
                <a:latin typeface="Segoe UI Light" pitchFamily="-65" charset="0"/>
              </a:rPr>
              <a:t>needs</a:t>
            </a:r>
          </a:p>
          <a:p>
            <a:pPr lvl="1" eaLnBrk="1" hangingPunct="1">
              <a:defRPr/>
            </a:pPr>
            <a:r>
              <a:rPr lang="en-US" smtClean="0">
                <a:latin typeface="Segoe UI Light" pitchFamily="-65" charset="0"/>
                <a:ea typeface="ＭＳ Ｐゴシック" pitchFamily="-65" charset="-128"/>
              </a:rPr>
              <a:t>Eg. Forest boards + public buses</a:t>
            </a:r>
          </a:p>
          <a:p>
            <a:pPr eaLnBrk="1" hangingPunct="1">
              <a:defRPr/>
            </a:pPr>
            <a:r>
              <a:rPr lang="en-US" smtClean="0">
                <a:latin typeface="Segoe UI Light" pitchFamily="-65" charset="0"/>
              </a:rPr>
              <a:t>Storage space</a:t>
            </a:r>
          </a:p>
          <a:p>
            <a:pPr lvl="1" eaLnBrk="1" hangingPunct="1">
              <a:defRPr/>
            </a:pPr>
            <a:endParaRPr lang="en-US" smtClean="0">
              <a:latin typeface="Segoe UI Light" pitchFamily="-65" charset="0"/>
              <a:ea typeface="ＭＳ Ｐゴシック" pitchFamily="-6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0000"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rofile-toile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2050" y="0"/>
            <a:ext cx="68389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42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accent2">
              <a:lumMod val="75000"/>
              <a:alpha val="70195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latin typeface="Segoe UI Light" pitchFamily="-65" charset="0"/>
              </a:rPr>
              <a:t>Observations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1905000"/>
          </a:xfrm>
          <a:solidFill>
            <a:schemeClr val="accent2">
              <a:lumMod val="40000"/>
              <a:lumOff val="60000"/>
              <a:alpha val="70195"/>
            </a:schemeClr>
          </a:solidFill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en-US" b="1" u="sng" smtClean="0">
              <a:latin typeface="Segoe UI Light" pitchFamily="-65" charset="0"/>
            </a:endParaRPr>
          </a:p>
          <a:p>
            <a:pPr lvl="1" eaLnBrk="1" hangingPunct="1">
              <a:defRPr/>
            </a:pPr>
            <a:endParaRPr lang="en-US" smtClean="0">
              <a:latin typeface="Segoe UI Light" pitchFamily="-65" charset="0"/>
              <a:ea typeface="ＭＳ Ｐゴシック" pitchFamily="-65" charset="-128"/>
            </a:endParaRPr>
          </a:p>
        </p:txBody>
      </p:sp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685800" y="2971800"/>
            <a:ext cx="78486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en-US" altLang="ja-JP" sz="3200">
                <a:latin typeface="Segoe UI Light" pitchFamily="-65" charset="0"/>
              </a:rPr>
              <a:t>Culture affects the way a society                responds to disasters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143</Words>
  <Application>Microsoft Office PowerPoint</Application>
  <PresentationFormat>On-screen Show (4:3)</PresentationFormat>
  <Paragraphs>40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ＭＳ Ｐゴシック</vt:lpstr>
      <vt:lpstr>Segoe UI Light</vt:lpstr>
      <vt:lpstr>Segoe UI</vt:lpstr>
      <vt:lpstr>Office Theme</vt:lpstr>
      <vt:lpstr>VJC Kizuna Trip</vt:lpstr>
      <vt:lpstr>What we did</vt:lpstr>
      <vt:lpstr>Iwate reflections</vt:lpstr>
      <vt:lpstr>Slide 4</vt:lpstr>
      <vt:lpstr>Slide 5</vt:lpstr>
      <vt:lpstr>Nara/Osaka reflections</vt:lpstr>
      <vt:lpstr>Observations</vt:lpstr>
      <vt:lpstr>Slide 8</vt:lpstr>
      <vt:lpstr>Observations</vt:lpstr>
      <vt:lpstr>Conclusion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by Nara group</dc:title>
  <dc:creator>Kellie</dc:creator>
  <cp:lastModifiedBy>Nicholas Gog</cp:lastModifiedBy>
  <cp:revision>30</cp:revision>
  <dcterms:created xsi:type="dcterms:W3CDTF">2013-02-14T08:24:15Z</dcterms:created>
  <dcterms:modified xsi:type="dcterms:W3CDTF">2013-02-26T03:44:42Z</dcterms:modified>
</cp:coreProperties>
</file>