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63" r:id="rId5"/>
    <p:sldId id="264" r:id="rId6"/>
    <p:sldId id="265" r:id="rId7"/>
    <p:sldId id="266" r:id="rId8"/>
    <p:sldId id="258" r:id="rId9"/>
    <p:sldId id="259" r:id="rId10"/>
    <p:sldId id="260" r:id="rId11"/>
    <p:sldId id="261" r:id="rId12"/>
    <p:sldId id="262" r:id="rId13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1014" y="-6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8"/>
          <p:cNvCxnSpPr/>
          <p:nvPr/>
        </p:nvCxnSpPr>
        <p:spPr>
          <a:xfrm>
            <a:off x="1208088" y="4343400"/>
            <a:ext cx="987583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/>
          <a:lstStyle>
            <a:lvl1pPr algn="l">
              <a:lnSpc>
                <a:spcPct val="85000"/>
              </a:lnSpc>
              <a:defRPr sz="8000" spc="-7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628F4-DEF0-42A3-BD96-F2BD62775DCF}" type="datetimeFigureOut">
              <a:rPr lang="en-US"/>
              <a:pPr>
                <a:defRPr/>
              </a:pPr>
              <a:t>2/26/2013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450E8-051E-4068-9D3F-1F484AF1B8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BBDF5-3FCB-40B5-87E8-1972FEBC6DE9}" type="datetimeFigureOut">
              <a:rPr lang="en-US"/>
              <a:pPr>
                <a:defRPr/>
              </a:pPr>
              <a:t>2/26/2013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11C10-87DF-447F-93C0-5B1BF0C41C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BD452-3AF7-431B-B0EE-F6F0EAC775A5}" type="datetimeFigureOut">
              <a:rPr lang="en-US"/>
              <a:pPr>
                <a:defRPr/>
              </a:pPr>
              <a:t>2/26/2013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F3C0F-ACE4-4C9C-B43D-637FB6E72D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0" y="4324350"/>
            <a:ext cx="1744663" cy="777875"/>
          </a:xfrm>
          <a:custGeom>
            <a:avLst/>
            <a:gdLst>
              <a:gd name="T0" fmla="*/ 287 w 372"/>
              <a:gd name="T1" fmla="*/ 166 h 166"/>
              <a:gd name="T2" fmla="*/ 293 w 372"/>
              <a:gd name="T3" fmla="*/ 164 h 166"/>
              <a:gd name="T4" fmla="*/ 294 w 372"/>
              <a:gd name="T5" fmla="*/ 163 h 166"/>
              <a:gd name="T6" fmla="*/ 370 w 372"/>
              <a:gd name="T7" fmla="*/ 87 h 166"/>
              <a:gd name="T8" fmla="*/ 370 w 372"/>
              <a:gd name="T9" fmla="*/ 78 h 166"/>
              <a:gd name="T10" fmla="*/ 294 w 372"/>
              <a:gd name="T11" fmla="*/ 3 h 166"/>
              <a:gd name="T12" fmla="*/ 293 w 372"/>
              <a:gd name="T13" fmla="*/ 2 h 166"/>
              <a:gd name="T14" fmla="*/ 287 w 372"/>
              <a:gd name="T15" fmla="*/ 0 h 166"/>
              <a:gd name="T16" fmla="*/ 0 w 372"/>
              <a:gd name="T17" fmla="*/ 0 h 166"/>
              <a:gd name="T18" fmla="*/ 0 w 372"/>
              <a:gd name="T19" fmla="*/ 166 h 166"/>
              <a:gd name="T20" fmla="*/ 287 w 372"/>
              <a:gd name="T21" fmla="*/ 166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4529138"/>
            <a:ext cx="779462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902B610-8A76-48A7-A61B-1DAD8A41152B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6C0ACCE-AE3F-477F-8EFD-0F97F4B4609D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3825613-003E-465B-ADAB-FBB9505725E8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E63D585-4970-49C1-A796-6D97DFDC51AF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72A60C7-ACCA-497C-9AC7-2F58286360E0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C434304-9533-4C99-954A-DBA75B3832C1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C37C64B-D879-416C-979D-CEBE0FFF7C10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0ECC265-9ACD-402A-AC9D-7AEDDC420313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69863" indent="-169863"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43B9D-299E-47AF-8F5E-106B23F96430}" type="datetimeFigureOut">
              <a:rPr lang="en-US"/>
              <a:pPr>
                <a:defRPr/>
              </a:pPr>
              <a:t>2/26/2013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41BA6-3ECB-4B8D-A437-BAF440C8C0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BCBE35C-8ED4-4A8A-ACF2-78B1E94D170E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100B5E0-4B5D-4DFA-A82B-23CA232F14AB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13"/>
          <p:cNvSpPr txBox="1"/>
          <p:nvPr/>
        </p:nvSpPr>
        <p:spPr>
          <a:xfrm>
            <a:off x="2466975" y="647700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r>
              <a:rPr lang="en-US" sz="8000">
                <a:solidFill>
                  <a:srgbClr val="A53010"/>
                </a:solidFill>
              </a:rPr>
              <a:t>“</a:t>
            </a:r>
          </a:p>
        </p:txBody>
      </p:sp>
      <p:sp>
        <p:nvSpPr>
          <p:cNvPr id="7" name="TextBox 14"/>
          <p:cNvSpPr txBox="1"/>
          <p:nvPr/>
        </p:nvSpPr>
        <p:spPr>
          <a:xfrm>
            <a:off x="11114088" y="290512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r>
              <a:rPr lang="en-US" sz="8000">
                <a:solidFill>
                  <a:srgbClr val="A53010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474843B-F170-43A1-814A-0FF7F2591DF7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1F3DDEF-972C-4A61-A09A-88D33A322B83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16"/>
          <p:cNvSpPr txBox="1"/>
          <p:nvPr/>
        </p:nvSpPr>
        <p:spPr>
          <a:xfrm>
            <a:off x="2466975" y="647700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r>
              <a:rPr lang="en-US" sz="8000">
                <a:solidFill>
                  <a:srgbClr val="A53010"/>
                </a:solidFill>
              </a:rPr>
              <a:t>“</a:t>
            </a:r>
          </a:p>
        </p:txBody>
      </p:sp>
      <p:sp>
        <p:nvSpPr>
          <p:cNvPr id="7" name="TextBox 17"/>
          <p:cNvSpPr txBox="1"/>
          <p:nvPr/>
        </p:nvSpPr>
        <p:spPr>
          <a:xfrm>
            <a:off x="11114088" y="290512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r>
              <a:rPr lang="en-US" sz="8000">
                <a:solidFill>
                  <a:srgbClr val="A53010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27407"/>
            <a:ext cx="8391098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57B9377-F396-4ED3-90BD-FE62ADD7D5E2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6D607BE-5BEA-4732-B375-889BE936FAA1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68781CA-6FC7-45BC-91EB-4DDA49CEC555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1B2CBDC7-C021-4A5F-9A50-229C5B74ACA6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8"/>
          <p:cNvCxnSpPr/>
          <p:nvPr/>
        </p:nvCxnSpPr>
        <p:spPr>
          <a:xfrm>
            <a:off x="1208088" y="4343400"/>
            <a:ext cx="987583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Ctr="0"/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914400"/>
          </a:xfrm>
        </p:spPr>
        <p:txBody>
          <a:bodyPr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0FAF6-4CDC-4060-AAF3-4B65420C9AB5}" type="datetimeFigureOut">
              <a:rPr lang="en-US"/>
              <a:pPr>
                <a:defRPr/>
              </a:pPr>
              <a:t>2/26/2013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8441C-9277-4527-8BD8-6D94B8F24A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52107" y="1845734"/>
            <a:ext cx="4901377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9715" y="1845735"/>
            <a:ext cx="5059993" cy="402335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E21A7-2C28-4528-B39B-B625572710C5}" type="datetimeFigureOut">
              <a:rPr lang="en-US"/>
              <a:pPr>
                <a:defRPr/>
              </a:pPr>
              <a:t>2/26/2013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515DE-BB11-4B33-8F44-F83958490A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609" y="1846052"/>
            <a:ext cx="4754880" cy="736282"/>
          </a:xfrm>
        </p:spPr>
        <p:txBody>
          <a:bodyPr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52107" y="2582334"/>
            <a:ext cx="4907382" cy="32867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20691" y="1846052"/>
            <a:ext cx="4933003" cy="736282"/>
          </a:xfrm>
        </p:spPr>
        <p:txBody>
          <a:bodyPr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89715" y="2582334"/>
            <a:ext cx="5061994" cy="32867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FC2A8-0702-4681-BD64-8CDD4DCD7F79}" type="datetimeFigureOut">
              <a:rPr lang="en-US"/>
              <a:pPr>
                <a:defRPr/>
              </a:pPr>
              <a:t>2/26/2013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2BC01-4ED2-4F67-8067-07B8BF95F3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1158D-D7E0-41FB-968A-F651BA756FEA}" type="datetimeFigureOut">
              <a:rPr lang="en-US"/>
              <a:pPr>
                <a:defRPr/>
              </a:pPr>
              <a:t>2/26/2013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A4290-6146-45FA-A06A-A08D78A3B5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Rectangle 5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8574B-6967-4501-9D47-021EFFBF3CC3}" type="datetimeFigureOut">
              <a:rPr lang="en-US"/>
              <a:pPr>
                <a:defRPr/>
              </a:pPr>
              <a:t>2/26/2013</a:t>
            </a:fld>
            <a:endParaRPr lang="en-US" dirty="0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20D8D-533F-4A0B-B0D4-4B899F45D4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40513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4040188" y="0"/>
            <a:ext cx="635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/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3649" y="731520"/>
            <a:ext cx="6679191" cy="52578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465138" y="6459538"/>
            <a:ext cx="2619375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E1B66FA-01B8-4AF9-B67B-B2F0FA75B8EE}" type="datetimeFigureOut">
              <a:rPr lang="en-US"/>
              <a:pPr>
                <a:defRPr/>
              </a:pPr>
              <a:t>2/26/2013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538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C9D9EAB-EE65-40A9-BDC0-71BDACDDDB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4914900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8536" y="5037512"/>
            <a:ext cx="10113645" cy="906088"/>
          </a:xfrm>
        </p:spPr>
        <p:txBody>
          <a:bodyPr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 cstate="email"/>
            <a:stretch>
              <a:fillRect/>
            </a:stretch>
          </a:blipFill>
        </p:spPr>
        <p:txBody>
          <a:bodyPr lIns="457200" tIns="457200" rtlCol="0"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8537" y="5867399"/>
            <a:ext cx="10105332" cy="58743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D4106-3F26-465A-B2F0-432DA6BA4DCC}" type="datetimeFigureOut">
              <a:rPr lang="en-US"/>
              <a:pPr>
                <a:defRPr/>
              </a:pPr>
              <a:t>2/26/2013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30760-57F4-47D8-8450-792D27A41A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963" y="287338"/>
            <a:ext cx="10058400" cy="14493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52500" y="1846263"/>
            <a:ext cx="10202863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6963" y="6459538"/>
            <a:ext cx="2473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C0332C-60FB-40CA-80C0-0B5BF643B1E9}" type="datetimeFigureOut">
              <a:rPr lang="en-US"/>
              <a:pPr>
                <a:defRPr/>
              </a:pPr>
              <a:t>2/26/2013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75" y="6459538"/>
            <a:ext cx="4822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 cap="all" baseline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1238" y="6459538"/>
            <a:ext cx="1311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5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FFE127D-2E98-418C-99C1-39630752D9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800" y="1738313"/>
            <a:ext cx="9966325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3" r:id="rId2"/>
    <p:sldLayoutId id="2147483689" r:id="rId3"/>
    <p:sldLayoutId id="2147483684" r:id="rId4"/>
    <p:sldLayoutId id="2147483685" r:id="rId5"/>
    <p:sldLayoutId id="2147483686" r:id="rId6"/>
    <p:sldLayoutId id="2147483690" r:id="rId7"/>
    <p:sldLayoutId id="2147483691" r:id="rId8"/>
    <p:sldLayoutId id="2147483692" r:id="rId9"/>
    <p:sldLayoutId id="2147483687" r:id="rId10"/>
    <p:sldLayoutId id="2147483693" r:id="rId11"/>
  </p:sldLayoutIdLst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 kern="1200" spc="-50">
          <a:solidFill>
            <a:srgbClr val="40404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/>
        </a:defRPr>
      </a:lvl9pPr>
    </p:titleStyle>
    <p:bodyStyle>
      <a:lvl1pPr algn="l" rtl="0" eaLnBrk="0" fontAlgn="base" hangingPunct="0">
        <a:lnSpc>
          <a:spcPct val="90000"/>
        </a:lnSpc>
        <a:spcBef>
          <a:spcPts val="1200"/>
        </a:spcBef>
        <a:spcAft>
          <a:spcPts val="200"/>
        </a:spcAft>
        <a:buBlip>
          <a:blip r:embed="rId13"/>
        </a:buBlip>
        <a:defRPr sz="2000" kern="1200">
          <a:solidFill>
            <a:srgbClr val="404040"/>
          </a:solidFill>
          <a:latin typeface="+mn-lt"/>
          <a:ea typeface="+mn-ea"/>
          <a:cs typeface="+mn-cs"/>
        </a:defRPr>
      </a:lvl1pPr>
      <a:lvl2pPr marL="38258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ern="1200">
          <a:solidFill>
            <a:srgbClr val="404040"/>
          </a:solidFill>
          <a:latin typeface="+mn-lt"/>
          <a:ea typeface="+mn-ea"/>
          <a:cs typeface="+mn-cs"/>
        </a:defRPr>
      </a:lvl2pPr>
      <a:lvl3pPr marL="56673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749300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4pPr>
      <a:lvl5pPr marL="931863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2"/>
          <p:cNvGrpSpPr>
            <a:grpSpLocks/>
          </p:cNvGrpSpPr>
          <p:nvPr/>
        </p:nvGrpSpPr>
        <p:grpSpPr bwMode="auto">
          <a:xfrm>
            <a:off x="0" y="228600"/>
            <a:ext cx="2851150" cy="6638925"/>
            <a:chOff x="2487613" y="285750"/>
            <a:chExt cx="2428875" cy="5654676"/>
          </a:xfrm>
        </p:grpSpPr>
        <p:sp>
          <p:nvSpPr>
            <p:cNvPr id="24" name="Freeform 11"/>
            <p:cNvSpPr>
              <a:spLocks/>
            </p:cNvSpPr>
            <p:nvPr/>
          </p:nvSpPr>
          <p:spPr bwMode="auto">
            <a:xfrm>
              <a:off x="2487613" y="2284222"/>
              <a:ext cx="85200" cy="534098"/>
            </a:xfrm>
            <a:custGeom>
              <a:avLst/>
              <a:gdLst>
                <a:gd name="T0" fmla="*/ 22 w 22"/>
                <a:gd name="T1" fmla="*/ 136 h 136"/>
                <a:gd name="T2" fmla="*/ 17 w 22"/>
                <a:gd name="T3" fmla="*/ 80 h 136"/>
                <a:gd name="T4" fmla="*/ 0 w 22"/>
                <a:gd name="T5" fmla="*/ 0 h 136"/>
                <a:gd name="T6" fmla="*/ 0 w 22"/>
                <a:gd name="T7" fmla="*/ 35 h 136"/>
                <a:gd name="T8" fmla="*/ 20 w 22"/>
                <a:gd name="T9" fmla="*/ 124 h 136"/>
                <a:gd name="T10" fmla="*/ 22 w 22"/>
                <a:gd name="T11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12"/>
            <p:cNvSpPr>
              <a:spLocks/>
            </p:cNvSpPr>
            <p:nvPr/>
          </p:nvSpPr>
          <p:spPr bwMode="auto">
            <a:xfrm>
              <a:off x="2597156" y="2779108"/>
              <a:ext cx="550418" cy="1978191"/>
            </a:xfrm>
            <a:custGeom>
              <a:avLst/>
              <a:gdLst>
                <a:gd name="T0" fmla="*/ 86 w 140"/>
                <a:gd name="T1" fmla="*/ 350 h 504"/>
                <a:gd name="T2" fmla="*/ 139 w 140"/>
                <a:gd name="T3" fmla="*/ 504 h 504"/>
                <a:gd name="T4" fmla="*/ 140 w 140"/>
                <a:gd name="T5" fmla="*/ 478 h 504"/>
                <a:gd name="T6" fmla="*/ 95 w 140"/>
                <a:gd name="T7" fmla="*/ 347 h 504"/>
                <a:gd name="T8" fmla="*/ 0 w 140"/>
                <a:gd name="T9" fmla="*/ 0 h 504"/>
                <a:gd name="T10" fmla="*/ 6 w 140"/>
                <a:gd name="T11" fmla="*/ 61 h 504"/>
                <a:gd name="T12" fmla="*/ 86 w 140"/>
                <a:gd name="T13" fmla="*/ 35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13"/>
            <p:cNvSpPr>
              <a:spLocks/>
            </p:cNvSpPr>
            <p:nvPr/>
          </p:nvSpPr>
          <p:spPr bwMode="auto">
            <a:xfrm>
              <a:off x="3174622" y="4730255"/>
              <a:ext cx="519314" cy="1210171"/>
            </a:xfrm>
            <a:custGeom>
              <a:avLst/>
              <a:gdLst>
                <a:gd name="T0" fmla="*/ 8 w 132"/>
                <a:gd name="T1" fmla="*/ 22 h 308"/>
                <a:gd name="T2" fmla="*/ 0 w 132"/>
                <a:gd name="T3" fmla="*/ 0 h 308"/>
                <a:gd name="T4" fmla="*/ 0 w 132"/>
                <a:gd name="T5" fmla="*/ 29 h 308"/>
                <a:gd name="T6" fmla="*/ 68 w 132"/>
                <a:gd name="T7" fmla="*/ 194 h 308"/>
                <a:gd name="T8" fmla="*/ 123 w 132"/>
                <a:gd name="T9" fmla="*/ 308 h 308"/>
                <a:gd name="T10" fmla="*/ 132 w 132"/>
                <a:gd name="T11" fmla="*/ 308 h 308"/>
                <a:gd name="T12" fmla="*/ 77 w 132"/>
                <a:gd name="T13" fmla="*/ 190 h 308"/>
                <a:gd name="T14" fmla="*/ 8 w 132"/>
                <a:gd name="T15" fmla="*/ 22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14"/>
            <p:cNvSpPr>
              <a:spLocks/>
            </p:cNvSpPr>
            <p:nvPr/>
          </p:nvSpPr>
          <p:spPr bwMode="auto">
            <a:xfrm>
              <a:off x="3305804" y="5630785"/>
              <a:ext cx="146057" cy="309641"/>
            </a:xfrm>
            <a:custGeom>
              <a:avLst/>
              <a:gdLst>
                <a:gd name="T0" fmla="*/ 28 w 37"/>
                <a:gd name="T1" fmla="*/ 79 h 79"/>
                <a:gd name="T2" fmla="*/ 37 w 37"/>
                <a:gd name="T3" fmla="*/ 79 h 79"/>
                <a:gd name="T4" fmla="*/ 0 w 37"/>
                <a:gd name="T5" fmla="*/ 0 h 79"/>
                <a:gd name="T6" fmla="*/ 28 w 37"/>
                <a:gd name="T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15"/>
            <p:cNvSpPr>
              <a:spLocks/>
            </p:cNvSpPr>
            <p:nvPr/>
          </p:nvSpPr>
          <p:spPr bwMode="auto">
            <a:xfrm>
              <a:off x="2572813" y="2818321"/>
              <a:ext cx="700533" cy="2834099"/>
            </a:xfrm>
            <a:custGeom>
              <a:avLst/>
              <a:gdLst>
                <a:gd name="T0" fmla="*/ 162 w 178"/>
                <a:gd name="T1" fmla="*/ 660 h 722"/>
                <a:gd name="T2" fmla="*/ 116 w 178"/>
                <a:gd name="T3" fmla="*/ 534 h 722"/>
                <a:gd name="T4" fmla="*/ 40 w 178"/>
                <a:gd name="T5" fmla="*/ 236 h 722"/>
                <a:gd name="T6" fmla="*/ 12 w 178"/>
                <a:gd name="T7" fmla="*/ 51 h 722"/>
                <a:gd name="T8" fmla="*/ 0 w 178"/>
                <a:gd name="T9" fmla="*/ 0 h 722"/>
                <a:gd name="T10" fmla="*/ 33 w 178"/>
                <a:gd name="T11" fmla="*/ 237 h 722"/>
                <a:gd name="T12" fmla="*/ 107 w 178"/>
                <a:gd name="T13" fmla="*/ 537 h 722"/>
                <a:gd name="T14" fmla="*/ 160 w 178"/>
                <a:gd name="T15" fmla="*/ 681 h 722"/>
                <a:gd name="T16" fmla="*/ 178 w 178"/>
                <a:gd name="T17" fmla="*/ 722 h 722"/>
                <a:gd name="T18" fmla="*/ 174 w 178"/>
                <a:gd name="T19" fmla="*/ 708 h 722"/>
                <a:gd name="T20" fmla="*/ 162 w 178"/>
                <a:gd name="T21" fmla="*/ 66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Freeform 16"/>
            <p:cNvSpPr>
              <a:spLocks/>
            </p:cNvSpPr>
            <p:nvPr/>
          </p:nvSpPr>
          <p:spPr bwMode="auto">
            <a:xfrm>
              <a:off x="2506546" y="285750"/>
              <a:ext cx="90610" cy="2493358"/>
            </a:xfrm>
            <a:custGeom>
              <a:avLst/>
              <a:gdLst>
                <a:gd name="T0" fmla="*/ 11 w 23"/>
                <a:gd name="T1" fmla="*/ 577 h 635"/>
                <a:gd name="T2" fmla="*/ 12 w 23"/>
                <a:gd name="T3" fmla="*/ 589 h 635"/>
                <a:gd name="T4" fmla="*/ 22 w 23"/>
                <a:gd name="T5" fmla="*/ 632 h 635"/>
                <a:gd name="T6" fmla="*/ 23 w 23"/>
                <a:gd name="T7" fmla="*/ 635 h 635"/>
                <a:gd name="T8" fmla="*/ 17 w 23"/>
                <a:gd name="T9" fmla="*/ 576 h 635"/>
                <a:gd name="T10" fmla="*/ 5 w 23"/>
                <a:gd name="T11" fmla="*/ 269 h 635"/>
                <a:gd name="T12" fmla="*/ 15 w 23"/>
                <a:gd name="T13" fmla="*/ 0 h 635"/>
                <a:gd name="T14" fmla="*/ 12 w 23"/>
                <a:gd name="T15" fmla="*/ 0 h 635"/>
                <a:gd name="T16" fmla="*/ 1 w 23"/>
                <a:gd name="T17" fmla="*/ 269 h 635"/>
                <a:gd name="T18" fmla="*/ 11 w 23"/>
                <a:gd name="T19" fmla="*/ 577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17"/>
            <p:cNvSpPr>
              <a:spLocks/>
            </p:cNvSpPr>
            <p:nvPr/>
          </p:nvSpPr>
          <p:spPr bwMode="auto">
            <a:xfrm>
              <a:off x="2553880" y="2599273"/>
              <a:ext cx="67619" cy="420517"/>
            </a:xfrm>
            <a:custGeom>
              <a:avLst/>
              <a:gdLst>
                <a:gd name="T0" fmla="*/ 0 w 17"/>
                <a:gd name="T1" fmla="*/ 0 h 107"/>
                <a:gd name="T2" fmla="*/ 5 w 17"/>
                <a:gd name="T3" fmla="*/ 56 h 107"/>
                <a:gd name="T4" fmla="*/ 17 w 17"/>
                <a:gd name="T5" fmla="*/ 107 h 107"/>
                <a:gd name="T6" fmla="*/ 11 w 17"/>
                <a:gd name="T7" fmla="*/ 46 h 107"/>
                <a:gd name="T8" fmla="*/ 10 w 17"/>
                <a:gd name="T9" fmla="*/ 43 h 107"/>
                <a:gd name="T10" fmla="*/ 0 w 17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eform 18"/>
            <p:cNvSpPr>
              <a:spLocks/>
            </p:cNvSpPr>
            <p:nvPr/>
          </p:nvSpPr>
          <p:spPr bwMode="auto">
            <a:xfrm>
              <a:off x="3143518" y="4757298"/>
              <a:ext cx="162286" cy="873487"/>
            </a:xfrm>
            <a:custGeom>
              <a:avLst/>
              <a:gdLst>
                <a:gd name="T0" fmla="*/ 0 w 41"/>
                <a:gd name="T1" fmla="*/ 0 h 222"/>
                <a:gd name="T2" fmla="*/ 5 w 41"/>
                <a:gd name="T3" fmla="*/ 93 h 222"/>
                <a:gd name="T4" fmla="*/ 17 w 41"/>
                <a:gd name="T5" fmla="*/ 166 h 222"/>
                <a:gd name="T6" fmla="*/ 24 w 41"/>
                <a:gd name="T7" fmla="*/ 184 h 222"/>
                <a:gd name="T8" fmla="*/ 41 w 41"/>
                <a:gd name="T9" fmla="*/ 222 h 222"/>
                <a:gd name="T10" fmla="*/ 38 w 41"/>
                <a:gd name="T11" fmla="*/ 212 h 222"/>
                <a:gd name="T12" fmla="*/ 13 w 41"/>
                <a:gd name="T13" fmla="*/ 92 h 222"/>
                <a:gd name="T14" fmla="*/ 8 w 41"/>
                <a:gd name="T15" fmla="*/ 22 h 222"/>
                <a:gd name="T16" fmla="*/ 7 w 41"/>
                <a:gd name="T17" fmla="*/ 18 h 222"/>
                <a:gd name="T18" fmla="*/ 0 w 41"/>
                <a:gd name="T1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19"/>
            <p:cNvSpPr>
              <a:spLocks/>
            </p:cNvSpPr>
            <p:nvPr/>
          </p:nvSpPr>
          <p:spPr bwMode="auto">
            <a:xfrm>
              <a:off x="3147575" y="1282282"/>
              <a:ext cx="1768913" cy="3447973"/>
            </a:xfrm>
            <a:custGeom>
              <a:avLst/>
              <a:gdLst>
                <a:gd name="T0" fmla="*/ 7 w 450"/>
                <a:gd name="T1" fmla="*/ 854 h 878"/>
                <a:gd name="T2" fmla="*/ 50 w 450"/>
                <a:gd name="T3" fmla="*/ 613 h 878"/>
                <a:gd name="T4" fmla="*/ 149 w 450"/>
                <a:gd name="T5" fmla="*/ 388 h 878"/>
                <a:gd name="T6" fmla="*/ 285 w 450"/>
                <a:gd name="T7" fmla="*/ 183 h 878"/>
                <a:gd name="T8" fmla="*/ 364 w 450"/>
                <a:gd name="T9" fmla="*/ 89 h 878"/>
                <a:gd name="T10" fmla="*/ 406 w 450"/>
                <a:gd name="T11" fmla="*/ 44 h 878"/>
                <a:gd name="T12" fmla="*/ 450 w 450"/>
                <a:gd name="T13" fmla="*/ 1 h 878"/>
                <a:gd name="T14" fmla="*/ 450 w 450"/>
                <a:gd name="T15" fmla="*/ 0 h 878"/>
                <a:gd name="T16" fmla="*/ 405 w 450"/>
                <a:gd name="T17" fmla="*/ 43 h 878"/>
                <a:gd name="T18" fmla="*/ 363 w 450"/>
                <a:gd name="T19" fmla="*/ 88 h 878"/>
                <a:gd name="T20" fmla="*/ 283 w 450"/>
                <a:gd name="T21" fmla="*/ 181 h 878"/>
                <a:gd name="T22" fmla="*/ 145 w 450"/>
                <a:gd name="T23" fmla="*/ 386 h 878"/>
                <a:gd name="T24" fmla="*/ 45 w 450"/>
                <a:gd name="T25" fmla="*/ 611 h 878"/>
                <a:gd name="T26" fmla="*/ 0 w 450"/>
                <a:gd name="T27" fmla="*/ 854 h 878"/>
                <a:gd name="T28" fmla="*/ 0 w 450"/>
                <a:gd name="T29" fmla="*/ 859 h 878"/>
                <a:gd name="T30" fmla="*/ 7 w 450"/>
                <a:gd name="T31" fmla="*/ 878 h 878"/>
                <a:gd name="T32" fmla="*/ 7 w 450"/>
                <a:gd name="T33" fmla="*/ 854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20"/>
            <p:cNvSpPr>
              <a:spLocks/>
            </p:cNvSpPr>
            <p:nvPr/>
          </p:nvSpPr>
          <p:spPr bwMode="auto">
            <a:xfrm>
              <a:off x="3273346" y="5652419"/>
              <a:ext cx="137943" cy="288007"/>
            </a:xfrm>
            <a:custGeom>
              <a:avLst/>
              <a:gdLst>
                <a:gd name="T0" fmla="*/ 0 w 35"/>
                <a:gd name="T1" fmla="*/ 0 h 73"/>
                <a:gd name="T2" fmla="*/ 26 w 35"/>
                <a:gd name="T3" fmla="*/ 73 h 73"/>
                <a:gd name="T4" fmla="*/ 35 w 35"/>
                <a:gd name="T5" fmla="*/ 73 h 73"/>
                <a:gd name="T6" fmla="*/ 0 w 35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reeform 21"/>
            <p:cNvSpPr>
              <a:spLocks/>
            </p:cNvSpPr>
            <p:nvPr/>
          </p:nvSpPr>
          <p:spPr bwMode="auto">
            <a:xfrm>
              <a:off x="3143518" y="4655887"/>
              <a:ext cx="31104" cy="189300"/>
            </a:xfrm>
            <a:custGeom>
              <a:avLst/>
              <a:gdLst>
                <a:gd name="T0" fmla="*/ 7 w 8"/>
                <a:gd name="T1" fmla="*/ 44 h 48"/>
                <a:gd name="T2" fmla="*/ 8 w 8"/>
                <a:gd name="T3" fmla="*/ 48 h 48"/>
                <a:gd name="T4" fmla="*/ 8 w 8"/>
                <a:gd name="T5" fmla="*/ 19 h 48"/>
                <a:gd name="T6" fmla="*/ 1 w 8"/>
                <a:gd name="T7" fmla="*/ 0 h 48"/>
                <a:gd name="T8" fmla="*/ 0 w 8"/>
                <a:gd name="T9" fmla="*/ 26 h 48"/>
                <a:gd name="T10" fmla="*/ 7 w 8"/>
                <a:gd name="T11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22"/>
            <p:cNvSpPr>
              <a:spLocks/>
            </p:cNvSpPr>
            <p:nvPr/>
          </p:nvSpPr>
          <p:spPr bwMode="auto">
            <a:xfrm>
              <a:off x="3211137" y="5410385"/>
              <a:ext cx="204209" cy="530041"/>
            </a:xfrm>
            <a:custGeom>
              <a:avLst/>
              <a:gdLst>
                <a:gd name="T0" fmla="*/ 7 w 52"/>
                <a:gd name="T1" fmla="*/ 18 h 135"/>
                <a:gd name="T2" fmla="*/ 0 w 52"/>
                <a:gd name="T3" fmla="*/ 0 h 135"/>
                <a:gd name="T4" fmla="*/ 12 w 52"/>
                <a:gd name="T5" fmla="*/ 48 h 135"/>
                <a:gd name="T6" fmla="*/ 16 w 52"/>
                <a:gd name="T7" fmla="*/ 62 h 135"/>
                <a:gd name="T8" fmla="*/ 51 w 52"/>
                <a:gd name="T9" fmla="*/ 135 h 135"/>
                <a:gd name="T10" fmla="*/ 52 w 52"/>
                <a:gd name="T11" fmla="*/ 135 h 135"/>
                <a:gd name="T12" fmla="*/ 24 w 52"/>
                <a:gd name="T13" fmla="*/ 56 h 135"/>
                <a:gd name="T14" fmla="*/ 7 w 52"/>
                <a:gd name="T15" fmla="*/ 1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315" name="Group 9"/>
          <p:cNvGrpSpPr>
            <a:grpSpLocks/>
          </p:cNvGrpSpPr>
          <p:nvPr/>
        </p:nvGrpSpPr>
        <p:grpSpPr bwMode="auto">
          <a:xfrm>
            <a:off x="26988" y="-36513"/>
            <a:ext cx="2357437" cy="6889751"/>
            <a:chOff x="6627813" y="165100"/>
            <a:chExt cx="1952625" cy="5708651"/>
          </a:xfrm>
        </p:grpSpPr>
        <p:sp>
          <p:nvSpPr>
            <p:cNvPr id="11" name="Freeform 27"/>
            <p:cNvSpPr>
              <a:spLocks/>
            </p:cNvSpPr>
            <p:nvPr/>
          </p:nvSpPr>
          <p:spPr bwMode="auto">
            <a:xfrm>
              <a:off x="6627813" y="165100"/>
              <a:ext cx="408933" cy="3646171"/>
            </a:xfrm>
            <a:custGeom>
              <a:avLst/>
              <a:gdLst>
                <a:gd name="T0" fmla="*/ 7 w 103"/>
                <a:gd name="T1" fmla="*/ 210 h 920"/>
                <a:gd name="T2" fmla="*/ 26 w 103"/>
                <a:gd name="T3" fmla="*/ 445 h 920"/>
                <a:gd name="T4" fmla="*/ 57 w 103"/>
                <a:gd name="T5" fmla="*/ 679 h 920"/>
                <a:gd name="T6" fmla="*/ 101 w 103"/>
                <a:gd name="T7" fmla="*/ 911 h 920"/>
                <a:gd name="T8" fmla="*/ 103 w 103"/>
                <a:gd name="T9" fmla="*/ 920 h 920"/>
                <a:gd name="T10" fmla="*/ 99 w 103"/>
                <a:gd name="T11" fmla="*/ 874 h 920"/>
                <a:gd name="T12" fmla="*/ 99 w 103"/>
                <a:gd name="T13" fmla="*/ 866 h 920"/>
                <a:gd name="T14" fmla="*/ 63 w 103"/>
                <a:gd name="T15" fmla="*/ 678 h 920"/>
                <a:gd name="T16" fmla="*/ 30 w 103"/>
                <a:gd name="T17" fmla="*/ 444 h 920"/>
                <a:gd name="T18" fmla="*/ 9 w 103"/>
                <a:gd name="T19" fmla="*/ 209 h 920"/>
                <a:gd name="T20" fmla="*/ 3 w 103"/>
                <a:gd name="T21" fmla="*/ 92 h 920"/>
                <a:gd name="T22" fmla="*/ 1 w 103"/>
                <a:gd name="T23" fmla="*/ 0 h 920"/>
                <a:gd name="T24" fmla="*/ 0 w 103"/>
                <a:gd name="T25" fmla="*/ 0 h 920"/>
                <a:gd name="T26" fmla="*/ 1 w 103"/>
                <a:gd name="T27" fmla="*/ 92 h 920"/>
                <a:gd name="T28" fmla="*/ 7 w 103"/>
                <a:gd name="T29" fmla="*/ 210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Freeform 28"/>
            <p:cNvSpPr>
              <a:spLocks/>
            </p:cNvSpPr>
            <p:nvPr/>
          </p:nvSpPr>
          <p:spPr bwMode="auto">
            <a:xfrm>
              <a:off x="7061730" y="3771810"/>
              <a:ext cx="349763" cy="1310096"/>
            </a:xfrm>
            <a:custGeom>
              <a:avLst/>
              <a:gdLst>
                <a:gd name="T0" fmla="*/ 53 w 88"/>
                <a:gd name="T1" fmla="*/ 229 h 330"/>
                <a:gd name="T2" fmla="*/ 88 w 88"/>
                <a:gd name="T3" fmla="*/ 330 h 330"/>
                <a:gd name="T4" fmla="*/ 88 w 88"/>
                <a:gd name="T5" fmla="*/ 308 h 330"/>
                <a:gd name="T6" fmla="*/ 88 w 88"/>
                <a:gd name="T7" fmla="*/ 304 h 330"/>
                <a:gd name="T8" fmla="*/ 62 w 88"/>
                <a:gd name="T9" fmla="*/ 226 h 330"/>
                <a:gd name="T10" fmla="*/ 0 w 88"/>
                <a:gd name="T11" fmla="*/ 0 h 330"/>
                <a:gd name="T12" fmla="*/ 7 w 88"/>
                <a:gd name="T13" fmla="*/ 63 h 330"/>
                <a:gd name="T14" fmla="*/ 53 w 88"/>
                <a:gd name="T15" fmla="*/ 229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Freeform 29"/>
            <p:cNvSpPr>
              <a:spLocks/>
            </p:cNvSpPr>
            <p:nvPr/>
          </p:nvSpPr>
          <p:spPr bwMode="auto">
            <a:xfrm>
              <a:off x="7439105" y="5052968"/>
              <a:ext cx="357653" cy="820783"/>
            </a:xfrm>
            <a:custGeom>
              <a:avLst/>
              <a:gdLst>
                <a:gd name="T0" fmla="*/ 6 w 90"/>
                <a:gd name="T1" fmla="*/ 15 h 207"/>
                <a:gd name="T2" fmla="*/ 0 w 90"/>
                <a:gd name="T3" fmla="*/ 0 h 207"/>
                <a:gd name="T4" fmla="*/ 1 w 90"/>
                <a:gd name="T5" fmla="*/ 29 h 207"/>
                <a:gd name="T6" fmla="*/ 42 w 90"/>
                <a:gd name="T7" fmla="*/ 127 h 207"/>
                <a:gd name="T8" fmla="*/ 80 w 90"/>
                <a:gd name="T9" fmla="*/ 207 h 207"/>
                <a:gd name="T10" fmla="*/ 90 w 90"/>
                <a:gd name="T11" fmla="*/ 207 h 207"/>
                <a:gd name="T12" fmla="*/ 50 w 90"/>
                <a:gd name="T13" fmla="*/ 123 h 207"/>
                <a:gd name="T14" fmla="*/ 6 w 90"/>
                <a:gd name="T15" fmla="*/ 1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Freeform 30"/>
            <p:cNvSpPr>
              <a:spLocks/>
            </p:cNvSpPr>
            <p:nvPr/>
          </p:nvSpPr>
          <p:spPr bwMode="auto">
            <a:xfrm>
              <a:off x="7036746" y="3811271"/>
              <a:ext cx="457585" cy="1853338"/>
            </a:xfrm>
            <a:custGeom>
              <a:avLst/>
              <a:gdLst>
                <a:gd name="T0" fmla="*/ 101 w 115"/>
                <a:gd name="T1" fmla="*/ 409 h 467"/>
                <a:gd name="T2" fmla="*/ 78 w 115"/>
                <a:gd name="T3" fmla="*/ 344 h 467"/>
                <a:gd name="T4" fmla="*/ 29 w 115"/>
                <a:gd name="T5" fmla="*/ 151 h 467"/>
                <a:gd name="T6" fmla="*/ 13 w 115"/>
                <a:gd name="T7" fmla="*/ 53 h 467"/>
                <a:gd name="T8" fmla="*/ 0 w 115"/>
                <a:gd name="T9" fmla="*/ 0 h 467"/>
                <a:gd name="T10" fmla="*/ 21 w 115"/>
                <a:gd name="T11" fmla="*/ 152 h 467"/>
                <a:gd name="T12" fmla="*/ 69 w 115"/>
                <a:gd name="T13" fmla="*/ 347 h 467"/>
                <a:gd name="T14" fmla="*/ 103 w 115"/>
                <a:gd name="T15" fmla="*/ 441 h 467"/>
                <a:gd name="T16" fmla="*/ 115 w 115"/>
                <a:gd name="T17" fmla="*/ 467 h 467"/>
                <a:gd name="T18" fmla="*/ 112 w 115"/>
                <a:gd name="T19" fmla="*/ 458 h 467"/>
                <a:gd name="T20" fmla="*/ 101 w 115"/>
                <a:gd name="T21" fmla="*/ 40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Freeform 31"/>
            <p:cNvSpPr>
              <a:spLocks/>
            </p:cNvSpPr>
            <p:nvPr/>
          </p:nvSpPr>
          <p:spPr bwMode="auto">
            <a:xfrm>
              <a:off x="6993355" y="1263424"/>
              <a:ext cx="144639" cy="2508387"/>
            </a:xfrm>
            <a:custGeom>
              <a:avLst/>
              <a:gdLst>
                <a:gd name="T0" fmla="*/ 17 w 36"/>
                <a:gd name="T1" fmla="*/ 633 h 633"/>
                <a:gd name="T2" fmla="*/ 13 w 36"/>
                <a:gd name="T3" fmla="*/ 597 h 633"/>
                <a:gd name="T4" fmla="*/ 5 w 36"/>
                <a:gd name="T5" fmla="*/ 398 h 633"/>
                <a:gd name="T6" fmla="*/ 13 w 36"/>
                <a:gd name="T7" fmla="*/ 198 h 633"/>
                <a:gd name="T8" fmla="*/ 22 w 36"/>
                <a:gd name="T9" fmla="*/ 99 h 633"/>
                <a:gd name="T10" fmla="*/ 36 w 36"/>
                <a:gd name="T11" fmla="*/ 0 h 633"/>
                <a:gd name="T12" fmla="*/ 35 w 36"/>
                <a:gd name="T13" fmla="*/ 0 h 633"/>
                <a:gd name="T14" fmla="*/ 20 w 36"/>
                <a:gd name="T15" fmla="*/ 99 h 633"/>
                <a:gd name="T16" fmla="*/ 10 w 36"/>
                <a:gd name="T17" fmla="*/ 198 h 633"/>
                <a:gd name="T18" fmla="*/ 1 w 36"/>
                <a:gd name="T19" fmla="*/ 398 h 633"/>
                <a:gd name="T20" fmla="*/ 7 w 36"/>
                <a:gd name="T21" fmla="*/ 589 h 633"/>
                <a:gd name="T22" fmla="*/ 16 w 36"/>
                <a:gd name="T23" fmla="*/ 632 h 633"/>
                <a:gd name="T24" fmla="*/ 17 w 36"/>
                <a:gd name="T25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32"/>
            <p:cNvSpPr>
              <a:spLocks/>
            </p:cNvSpPr>
            <p:nvPr/>
          </p:nvSpPr>
          <p:spPr bwMode="auto">
            <a:xfrm>
              <a:off x="7525889" y="5640932"/>
              <a:ext cx="111767" cy="232819"/>
            </a:xfrm>
            <a:custGeom>
              <a:avLst/>
              <a:gdLst>
                <a:gd name="T0" fmla="*/ 22 w 28"/>
                <a:gd name="T1" fmla="*/ 59 h 59"/>
                <a:gd name="T2" fmla="*/ 28 w 28"/>
                <a:gd name="T3" fmla="*/ 59 h 59"/>
                <a:gd name="T4" fmla="*/ 0 w 28"/>
                <a:gd name="T5" fmla="*/ 0 h 59"/>
                <a:gd name="T6" fmla="*/ 22 w 28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33"/>
            <p:cNvSpPr>
              <a:spLocks/>
            </p:cNvSpPr>
            <p:nvPr/>
          </p:nvSpPr>
          <p:spPr bwMode="auto">
            <a:xfrm>
              <a:off x="7020967" y="3599498"/>
              <a:ext cx="68375" cy="423545"/>
            </a:xfrm>
            <a:custGeom>
              <a:avLst/>
              <a:gdLst>
                <a:gd name="T0" fmla="*/ 4 w 17"/>
                <a:gd name="T1" fmla="*/ 54 h 107"/>
                <a:gd name="T2" fmla="*/ 17 w 17"/>
                <a:gd name="T3" fmla="*/ 107 h 107"/>
                <a:gd name="T4" fmla="*/ 10 w 17"/>
                <a:gd name="T5" fmla="*/ 44 h 107"/>
                <a:gd name="T6" fmla="*/ 9 w 17"/>
                <a:gd name="T7" fmla="*/ 43 h 107"/>
                <a:gd name="T8" fmla="*/ 0 w 17"/>
                <a:gd name="T9" fmla="*/ 0 h 107"/>
                <a:gd name="T10" fmla="*/ 0 w 17"/>
                <a:gd name="T11" fmla="*/ 8 h 107"/>
                <a:gd name="T12" fmla="*/ 4 w 17"/>
                <a:gd name="T13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34"/>
            <p:cNvSpPr>
              <a:spLocks/>
            </p:cNvSpPr>
            <p:nvPr/>
          </p:nvSpPr>
          <p:spPr bwMode="auto">
            <a:xfrm>
              <a:off x="7411493" y="2802392"/>
              <a:ext cx="1168945" cy="2250577"/>
            </a:xfrm>
            <a:custGeom>
              <a:avLst/>
              <a:gdLst>
                <a:gd name="T0" fmla="*/ 8 w 294"/>
                <a:gd name="T1" fmla="*/ 553 h 568"/>
                <a:gd name="T2" fmla="*/ 35 w 294"/>
                <a:gd name="T3" fmla="*/ 397 h 568"/>
                <a:gd name="T4" fmla="*/ 99 w 294"/>
                <a:gd name="T5" fmla="*/ 252 h 568"/>
                <a:gd name="T6" fmla="*/ 187 w 294"/>
                <a:gd name="T7" fmla="*/ 119 h 568"/>
                <a:gd name="T8" fmla="*/ 238 w 294"/>
                <a:gd name="T9" fmla="*/ 58 h 568"/>
                <a:gd name="T10" fmla="*/ 265 w 294"/>
                <a:gd name="T11" fmla="*/ 28 h 568"/>
                <a:gd name="T12" fmla="*/ 294 w 294"/>
                <a:gd name="T13" fmla="*/ 0 h 568"/>
                <a:gd name="T14" fmla="*/ 293 w 294"/>
                <a:gd name="T15" fmla="*/ 0 h 568"/>
                <a:gd name="T16" fmla="*/ 264 w 294"/>
                <a:gd name="T17" fmla="*/ 27 h 568"/>
                <a:gd name="T18" fmla="*/ 237 w 294"/>
                <a:gd name="T19" fmla="*/ 56 h 568"/>
                <a:gd name="T20" fmla="*/ 185 w 294"/>
                <a:gd name="T21" fmla="*/ 117 h 568"/>
                <a:gd name="T22" fmla="*/ 95 w 294"/>
                <a:gd name="T23" fmla="*/ 249 h 568"/>
                <a:gd name="T24" fmla="*/ 30 w 294"/>
                <a:gd name="T25" fmla="*/ 396 h 568"/>
                <a:gd name="T26" fmla="*/ 0 w 294"/>
                <a:gd name="T27" fmla="*/ 549 h 568"/>
                <a:gd name="T28" fmla="*/ 7 w 294"/>
                <a:gd name="T29" fmla="*/ 568 h 568"/>
                <a:gd name="T30" fmla="*/ 8 w 294"/>
                <a:gd name="T31" fmla="*/ 553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Freeform 35"/>
            <p:cNvSpPr>
              <a:spLocks/>
            </p:cNvSpPr>
            <p:nvPr/>
          </p:nvSpPr>
          <p:spPr bwMode="auto">
            <a:xfrm>
              <a:off x="7494331" y="5664609"/>
              <a:ext cx="99932" cy="209142"/>
            </a:xfrm>
            <a:custGeom>
              <a:avLst/>
              <a:gdLst>
                <a:gd name="T0" fmla="*/ 0 w 25"/>
                <a:gd name="T1" fmla="*/ 0 h 53"/>
                <a:gd name="T2" fmla="*/ 19 w 25"/>
                <a:gd name="T3" fmla="*/ 53 h 53"/>
                <a:gd name="T4" fmla="*/ 25 w 25"/>
                <a:gd name="T5" fmla="*/ 53 h 53"/>
                <a:gd name="T6" fmla="*/ 0 w 25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7411493" y="5081906"/>
              <a:ext cx="114396" cy="559026"/>
            </a:xfrm>
            <a:custGeom>
              <a:avLst/>
              <a:gdLst>
                <a:gd name="T0" fmla="*/ 0 w 29"/>
                <a:gd name="T1" fmla="*/ 0 h 141"/>
                <a:gd name="T2" fmla="*/ 7 w 29"/>
                <a:gd name="T3" fmla="*/ 89 h 141"/>
                <a:gd name="T4" fmla="*/ 18 w 29"/>
                <a:gd name="T5" fmla="*/ 117 h 141"/>
                <a:gd name="T6" fmla="*/ 29 w 29"/>
                <a:gd name="T7" fmla="*/ 141 h 141"/>
                <a:gd name="T8" fmla="*/ 27 w 29"/>
                <a:gd name="T9" fmla="*/ 135 h 141"/>
                <a:gd name="T10" fmla="*/ 8 w 29"/>
                <a:gd name="T11" fmla="*/ 22 h 141"/>
                <a:gd name="T12" fmla="*/ 4 w 29"/>
                <a:gd name="T13" fmla="*/ 11 h 141"/>
                <a:gd name="T14" fmla="*/ 0 w 29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37"/>
            <p:cNvSpPr>
              <a:spLocks/>
            </p:cNvSpPr>
            <p:nvPr/>
          </p:nvSpPr>
          <p:spPr bwMode="auto">
            <a:xfrm>
              <a:off x="7411493" y="4977992"/>
              <a:ext cx="32872" cy="189411"/>
            </a:xfrm>
            <a:custGeom>
              <a:avLst/>
              <a:gdLst>
                <a:gd name="T0" fmla="*/ 0 w 8"/>
                <a:gd name="T1" fmla="*/ 26 h 48"/>
                <a:gd name="T2" fmla="*/ 4 w 8"/>
                <a:gd name="T3" fmla="*/ 37 h 48"/>
                <a:gd name="T4" fmla="*/ 8 w 8"/>
                <a:gd name="T5" fmla="*/ 48 h 48"/>
                <a:gd name="T6" fmla="*/ 7 w 8"/>
                <a:gd name="T7" fmla="*/ 19 h 48"/>
                <a:gd name="T8" fmla="*/ 0 w 8"/>
                <a:gd name="T9" fmla="*/ 0 h 48"/>
                <a:gd name="T10" fmla="*/ 0 w 8"/>
                <a:gd name="T11" fmla="*/ 4 h 48"/>
                <a:gd name="T12" fmla="*/ 0 w 8"/>
                <a:gd name="T13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38"/>
            <p:cNvSpPr>
              <a:spLocks/>
            </p:cNvSpPr>
            <p:nvPr/>
          </p:nvSpPr>
          <p:spPr bwMode="auto">
            <a:xfrm>
              <a:off x="7439105" y="5434422"/>
              <a:ext cx="174882" cy="439329"/>
            </a:xfrm>
            <a:custGeom>
              <a:avLst/>
              <a:gdLst>
                <a:gd name="T0" fmla="*/ 11 w 44"/>
                <a:gd name="T1" fmla="*/ 28 h 111"/>
                <a:gd name="T2" fmla="*/ 0 w 44"/>
                <a:gd name="T3" fmla="*/ 0 h 111"/>
                <a:gd name="T4" fmla="*/ 11 w 44"/>
                <a:gd name="T5" fmla="*/ 49 h 111"/>
                <a:gd name="T6" fmla="*/ 14 w 44"/>
                <a:gd name="T7" fmla="*/ 58 h 111"/>
                <a:gd name="T8" fmla="*/ 39 w 44"/>
                <a:gd name="T9" fmla="*/ 111 h 111"/>
                <a:gd name="T10" fmla="*/ 44 w 44"/>
                <a:gd name="T11" fmla="*/ 111 h 111"/>
                <a:gd name="T12" fmla="*/ 22 w 44"/>
                <a:gd name="T13" fmla="*/ 52 h 111"/>
                <a:gd name="T14" fmla="*/ 11 w 44"/>
                <a:gd name="T15" fmla="*/ 2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317" name="Title Placeholder 1"/>
          <p:cNvSpPr>
            <a:spLocks noGrp="1"/>
          </p:cNvSpPr>
          <p:nvPr>
            <p:ph type="title"/>
          </p:nvPr>
        </p:nvSpPr>
        <p:spPr bwMode="auto">
          <a:xfrm>
            <a:off x="2592388" y="623888"/>
            <a:ext cx="8912225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89213" y="2133600"/>
            <a:ext cx="8915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3" y="787400"/>
            <a:ext cx="779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3388B0F-BDAD-4CE6-ACBC-D55702BA1ACB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Trebuchet MS" pitchFamily="34" charset="0"/>
          <a:cs typeface="Trebuchet M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  <a:ea typeface="Trebuchet MS" pitchFamily="34" charset="0"/>
          <a:cs typeface="Trebuchet MS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  <a:ea typeface="Trebuchet MS" pitchFamily="34" charset="0"/>
          <a:cs typeface="Trebuchet MS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  <a:ea typeface="Trebuchet MS" pitchFamily="34" charset="0"/>
          <a:cs typeface="Trebuchet MS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  <a:ea typeface="Trebuchet MS" pitchFamily="34" charset="0"/>
          <a:cs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Font typeface="Wingdings 3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6963" y="758825"/>
            <a:ext cx="10058400" cy="35655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Kizuna</a:t>
            </a:r>
            <a:r>
              <a:rPr lang="en-US" dirty="0" smtClean="0"/>
              <a:t> Project </a:t>
            </a:r>
            <a:br>
              <a:rPr lang="en-US" dirty="0" smtClean="0"/>
            </a:br>
            <a:r>
              <a:rPr lang="en-US" dirty="0" smtClean="0"/>
              <a:t>A Sharing Session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138" y="4456113"/>
            <a:ext cx="10058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cap="none" smtClean="0"/>
              <a:t>CHAN YEE SHUIN, LIM FANG QI REGINA, MAK WAI MIN GRACE</a:t>
            </a:r>
          </a:p>
          <a:p>
            <a:pPr eaLnBrk="1" hangingPunct="1">
              <a:defRPr/>
            </a:pPr>
            <a:r>
              <a:rPr lang="en-US" cap="none" smtClean="0"/>
              <a:t>NUS HIGH SCHOOL OF MATH &amp; SCIENCE</a:t>
            </a:r>
          </a:p>
        </p:txBody>
      </p:sp>
      <p:pic>
        <p:nvPicPr>
          <p:cNvPr id="30723" name="Picture 4" descr="Kizuna-LOGO-japan2-230x3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5438" y="63500"/>
            <a:ext cx="1543050" cy="201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5" descr="4_NUS-High-School-of-Math-Scienc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36038" y="215900"/>
            <a:ext cx="299085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Post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Kizuna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938" name="Text Box 4"/>
          <p:cNvSpPr txBox="1">
            <a:spLocks noChangeArrowheads="1"/>
          </p:cNvSpPr>
          <p:nvPr/>
        </p:nvSpPr>
        <p:spPr bwMode="auto">
          <a:xfrm>
            <a:off x="1182688" y="1916113"/>
            <a:ext cx="7851775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1450" indent="-171450">
              <a:spcBef>
                <a:spcPct val="50000"/>
              </a:spcBef>
            </a:pPr>
            <a:r>
              <a:rPr lang="en-US" sz="2000"/>
              <a:t>Shared and still sharing with…</a:t>
            </a:r>
          </a:p>
          <a:p>
            <a:pPr marL="171450" indent="-171450">
              <a:spcBef>
                <a:spcPct val="50000"/>
              </a:spcBef>
              <a:buFontTx/>
              <a:buChar char="•"/>
            </a:pPr>
            <a:r>
              <a:rPr lang="en-US" sz="2000"/>
              <a:t>Family</a:t>
            </a:r>
          </a:p>
          <a:p>
            <a:pPr marL="171450" indent="-171450">
              <a:spcBef>
                <a:spcPct val="50000"/>
              </a:spcBef>
              <a:buFontTx/>
              <a:buChar char="•"/>
            </a:pPr>
            <a:r>
              <a:rPr lang="en-US" sz="2000"/>
              <a:t>Friends</a:t>
            </a:r>
          </a:p>
          <a:p>
            <a:pPr marL="171450" indent="-171450">
              <a:spcBef>
                <a:spcPct val="50000"/>
              </a:spcBef>
              <a:buFontTx/>
              <a:buChar char="•"/>
            </a:pPr>
            <a:r>
              <a:rPr lang="en-US" sz="2000"/>
              <a:t>Even teachers!</a:t>
            </a:r>
          </a:p>
          <a:p>
            <a:pPr marL="171450" indent="-171450">
              <a:spcBef>
                <a:spcPct val="50000"/>
              </a:spcBef>
              <a:buFontTx/>
              <a:buChar char="•"/>
            </a:pPr>
            <a:endParaRPr lang="en-US" sz="2000"/>
          </a:p>
          <a:p>
            <a:pPr marL="171450" indent="-171450">
              <a:spcBef>
                <a:spcPct val="50000"/>
              </a:spcBef>
              <a:buFontTx/>
              <a:buChar char="•"/>
            </a:pPr>
            <a:r>
              <a:rPr lang="en-US" sz="2000"/>
              <a:t>Posted photos on Facebook</a:t>
            </a:r>
          </a:p>
          <a:p>
            <a:pPr marL="171450" indent="-171450">
              <a:spcBef>
                <a:spcPct val="50000"/>
              </a:spcBef>
              <a:buFontTx/>
              <a:buChar char="•"/>
            </a:pPr>
            <a:endParaRPr lang="en-US" sz="2000"/>
          </a:p>
          <a:p>
            <a:pPr marL="171450" indent="-171450">
              <a:spcBef>
                <a:spcPct val="50000"/>
              </a:spcBef>
              <a:buFontTx/>
              <a:buChar char="•"/>
            </a:pPr>
            <a:r>
              <a:rPr lang="en-US" sz="2000"/>
              <a:t>Hopefully publish an article in our school’s newsletter</a:t>
            </a:r>
          </a:p>
          <a:p>
            <a:pPr marL="171450" indent="-171450">
              <a:spcBef>
                <a:spcPct val="50000"/>
              </a:spcBef>
              <a:buFontTx/>
              <a:buChar char="•"/>
            </a:pPr>
            <a:r>
              <a:rPr lang="en-US" sz="2000"/>
              <a:t>Help to reassure friends who are going for Japanese exchange programmes or Science Fairs that the country is safe to visit</a:t>
            </a:r>
          </a:p>
        </p:txBody>
      </p:sp>
      <p:pic>
        <p:nvPicPr>
          <p:cNvPr id="64517" name="Picture 5" descr="kizuna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81000"/>
            <a:ext cx="12192000" cy="723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9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9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9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9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99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99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99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99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399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99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99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99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" fill="hold"/>
                                        <p:tgtEl>
                                          <p:spTgt spid="399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8" dur="1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2" dur="20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800" decel="100000"/>
                                        <p:tgtEl>
                                          <p:spTgt spid="399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99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399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399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800" decel="100000"/>
                                        <p:tgtEl>
                                          <p:spTgt spid="399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399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399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399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208213" y="1412875"/>
            <a:ext cx="7704137" cy="4494213"/>
          </a:xfrm>
          <a:prstGeom prst="rect">
            <a:avLst/>
          </a:prstGeom>
          <a:solidFill>
            <a:schemeClr val="bg1">
              <a:alpha val="43921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altLang="ja-JP" sz="4400">
              <a:solidFill>
                <a:srgbClr val="000000"/>
              </a:solidFill>
              <a:ea typeface="MS PGothic" pitchFamily="34" charset="-128"/>
            </a:endParaRPr>
          </a:p>
          <a:p>
            <a:pPr algn="ctr">
              <a:spcBef>
                <a:spcPct val="50000"/>
              </a:spcBef>
            </a:pPr>
            <a:r>
              <a:rPr lang="en-US" sz="4400">
                <a:solidFill>
                  <a:srgbClr val="000000"/>
                </a:solidFill>
              </a:rPr>
              <a:t>THANK YOU FOR YOUR ATTENTION! </a:t>
            </a:r>
          </a:p>
          <a:p>
            <a:pPr algn="ctr">
              <a:spcBef>
                <a:spcPct val="50000"/>
              </a:spcBef>
            </a:pPr>
            <a:r>
              <a:rPr lang="ja-JP" altLang="en-SG" sz="4400">
                <a:solidFill>
                  <a:srgbClr val="000000"/>
                </a:solidFill>
                <a:ea typeface="MS PGothic" pitchFamily="34" charset="-128"/>
              </a:rPr>
              <a:t>どうもありがとうございます！</a:t>
            </a:r>
            <a:endParaRPr lang="ja-JP" altLang="en-US" sz="4400">
              <a:solidFill>
                <a:srgbClr val="000000"/>
              </a:solidFill>
              <a:ea typeface="MS PGothic" pitchFamily="34" charset="-128"/>
            </a:endParaRPr>
          </a:p>
          <a:p>
            <a:pPr algn="ctr">
              <a:spcBef>
                <a:spcPct val="50000"/>
              </a:spcBef>
            </a:pPr>
            <a:endParaRPr lang="ja-JP" altLang="en-SG" sz="440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Introduction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1016000" y="1846263"/>
            <a:ext cx="10202863" cy="4022725"/>
          </a:xfrm>
        </p:spPr>
        <p:txBody>
          <a:bodyPr/>
          <a:lstStyle/>
          <a:p>
            <a:pPr marL="231775" indent="-231775" eaLnBrk="1" hangingPunct="1">
              <a:buFontTx/>
              <a:buChar char="•"/>
            </a:pPr>
            <a:r>
              <a:rPr lang="en-US" sz="2400" smtClean="0"/>
              <a:t>A trip that allowed us to have a better perspective about the situation in Japan. </a:t>
            </a:r>
          </a:p>
          <a:p>
            <a:pPr marL="231775" indent="-231775" eaLnBrk="1" hangingPunct="1">
              <a:buFontTx/>
              <a:buChar char="•"/>
            </a:pPr>
            <a:endParaRPr lang="en-US" sz="2400" smtClean="0"/>
          </a:p>
          <a:p>
            <a:pPr marL="231775" indent="-231775" eaLnBrk="1" hangingPunct="1">
              <a:buFontTx/>
              <a:buChar char="•"/>
            </a:pPr>
            <a:r>
              <a:rPr lang="en-US" sz="2400" smtClean="0"/>
              <a:t>Contents covered…</a:t>
            </a:r>
          </a:p>
          <a:p>
            <a:pPr marL="800100" lvl="1" indent="-342900" eaLnBrk="1" hangingPunct="1">
              <a:buFontTx/>
              <a:buAutoNum type="arabicPeriod"/>
            </a:pPr>
            <a:r>
              <a:rPr lang="en-US" sz="2400" smtClean="0"/>
              <a:t>Disaster visits</a:t>
            </a:r>
          </a:p>
          <a:p>
            <a:pPr marL="800100" lvl="1" indent="-342900" eaLnBrk="1" hangingPunct="1">
              <a:buFontTx/>
              <a:buAutoNum type="arabicPeriod"/>
            </a:pPr>
            <a:r>
              <a:rPr lang="en-US" sz="2400" smtClean="0"/>
              <a:t>Home stay</a:t>
            </a:r>
          </a:p>
          <a:p>
            <a:pPr marL="800100" lvl="1" indent="-342900" eaLnBrk="1" hangingPunct="1">
              <a:buFontTx/>
              <a:buAutoNum type="arabicPeriod"/>
            </a:pPr>
            <a:r>
              <a:rPr lang="en-US" sz="2400" smtClean="0"/>
              <a:t>Post Kizuna efforts</a:t>
            </a:r>
          </a:p>
          <a:p>
            <a:pPr marL="231775" indent="-231775" eaLnBrk="1" hangingPunct="1">
              <a:buFontTx/>
              <a:buChar char="•"/>
            </a:pP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Visits to the Disaster Sites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1089025" y="1905000"/>
            <a:ext cx="9088438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400"/>
              <a:t> Witnessed the reconstruction works going on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/>
              <a:t> Impressed by how efficient the Japanese were in their reconstruction works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/>
              <a:t> Everything was well organised there were barely traces of the place being a disaster-hit region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/>
              <a:t> Heard the story of the train driver, who experienced the tsunami himself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/>
              <a:t> Admired him for his bravery to step out of his comfort zone </a:t>
            </a:r>
            <a:endParaRPr lang="en-SG" sz="2400"/>
          </a:p>
        </p:txBody>
      </p:sp>
      <p:pic>
        <p:nvPicPr>
          <p:cNvPr id="32770" name="Picture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6463" y="373063"/>
            <a:ext cx="7288212" cy="410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4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2463" y="2684463"/>
            <a:ext cx="7629525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2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2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27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Visit to the Amber Museum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1490663" y="2189163"/>
            <a:ext cx="9666287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 </a:t>
            </a:r>
            <a:r>
              <a:rPr lang="en-US" sz="2400"/>
              <a:t>Had the opportunity to polish our own amber necklace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/>
              <a:t> Visited the amber museum as well, where we got to see the variations in amber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/>
              <a:t> Even shown interesting amber products like amber soap </a:t>
            </a:r>
            <a:endParaRPr lang="en-SG" sz="2400"/>
          </a:p>
        </p:txBody>
      </p:sp>
      <p:pic>
        <p:nvPicPr>
          <p:cNvPr id="33794" name="Picture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96963" y="2281238"/>
            <a:ext cx="6718300" cy="377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4"/>
          <p:cNvPicPr>
            <a:picLocks noChangeAspect="1"/>
          </p:cNvPicPr>
          <p:nvPr/>
        </p:nvPicPr>
        <p:blipFill>
          <a:blip r:embed="rId3" cstate="email"/>
          <a:srcRect r="-340"/>
          <a:stretch>
            <a:fillRect/>
          </a:stretch>
        </p:blipFill>
        <p:spPr bwMode="auto">
          <a:xfrm>
            <a:off x="7942263" y="509588"/>
            <a:ext cx="3857625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41363" y="1550988"/>
            <a:ext cx="8299450" cy="46688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3797" name="Picture 6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78188" y="744538"/>
            <a:ext cx="7777162" cy="437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37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37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337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0" dur="2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Visit to the Aquarium!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4818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478088" y="1846263"/>
            <a:ext cx="7151687" cy="4022725"/>
          </a:xfrm>
        </p:spPr>
      </p:pic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1347788" y="1839913"/>
            <a:ext cx="9906000" cy="4291012"/>
          </a:xfrm>
          <a:prstGeom prst="rect">
            <a:avLst/>
          </a:prstGeom>
          <a:solidFill>
            <a:schemeClr val="bg2">
              <a:alpha val="65097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 </a:t>
            </a:r>
            <a:r>
              <a:rPr lang="en-US" sz="2400"/>
              <a:t>A temporary holding site for a previous aquarium which was nearly wiped out by the tsunami that took place in 2011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/>
              <a:t> Engaging to look at some of the displays, as well as participate in some of the mini activities they had there despite the fact that the aquarium was not a permanent site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/>
              <a:t> Thought that the Japanese were very meticulous in everything they did, even though this was just a temporary aquarium, they still made it into a place which was still very interesting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/>
              <a:t> Amazed by some of the species of fish we saw in the aquarium because we could not find them locally </a:t>
            </a:r>
            <a:endParaRPr lang="en-SG" sz="2400"/>
          </a:p>
        </p:txBody>
      </p:sp>
      <p:pic>
        <p:nvPicPr>
          <p:cNvPr id="34824" name="Picture 9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00113" y="900113"/>
            <a:ext cx="10058400" cy="56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4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9225" y="149225"/>
            <a:ext cx="10058400" cy="56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5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90500" y="277813"/>
            <a:ext cx="10058400" cy="56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6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9263" y="449263"/>
            <a:ext cx="10058400" cy="56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7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0075" y="600075"/>
            <a:ext cx="10058400" cy="56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8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916488" y="749300"/>
            <a:ext cx="3857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4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4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4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4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4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4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4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9" dur="2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800" decel="100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1" dur="2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6" dur="1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88" y="388938"/>
            <a:ext cx="10058400" cy="14493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Mamebu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making With the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Okasans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!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5842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478088" y="1846263"/>
            <a:ext cx="7151687" cy="4022725"/>
          </a:xfrm>
        </p:spPr>
      </p:pic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1143000" y="2243138"/>
            <a:ext cx="10210800" cy="3378200"/>
          </a:xfrm>
          <a:prstGeom prst="rect">
            <a:avLst/>
          </a:prstGeom>
          <a:solidFill>
            <a:schemeClr val="accent1">
              <a:alpha val="59999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400"/>
              <a:t> Making of traditional Japanese dumplings which were filled with walnut and brown sugar, accompanied by soup made of some vegetables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/>
              <a:t> Dumpling was reserved for special occasions and by having the chance to actually make and eat them made us feel we were treated like important guests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400"/>
              <a:t> </a:t>
            </a:r>
            <a:r>
              <a:rPr lang="en-US" sz="2400" i="1"/>
              <a:t>Okasans </a:t>
            </a:r>
            <a:r>
              <a:rPr lang="en-US" sz="2400"/>
              <a:t>(Japanese for “mothers”) showered us with their motherly love as they guided us through the process of making this snack, as well as sharing with us about their lives</a:t>
            </a:r>
            <a:endParaRPr lang="en-SG" sz="2400" i="1"/>
          </a:p>
        </p:txBody>
      </p:sp>
      <p:pic>
        <p:nvPicPr>
          <p:cNvPr id="35843" name="Picture 4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10038" y="1052513"/>
            <a:ext cx="3857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5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67225" y="300038"/>
            <a:ext cx="3857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6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666875" y="749300"/>
            <a:ext cx="10058400" cy="56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7" name="Picture 8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49800" y="0"/>
            <a:ext cx="3857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5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58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58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Home-stay Experience: Exposure to Japanese Culture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6866" name="Picture 4" descr="484658_10151377512449311_386412876_n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08100" y="1843088"/>
            <a:ext cx="3959225" cy="296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5" descr="603078_10151377510854311_699527654_n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40463" y="3308350"/>
            <a:ext cx="4065587" cy="286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Text Box 8"/>
          <p:cNvSpPr txBox="1">
            <a:spLocks noChangeArrowheads="1"/>
          </p:cNvSpPr>
          <p:nvPr/>
        </p:nvSpPr>
        <p:spPr bwMode="auto">
          <a:xfrm>
            <a:off x="1427163" y="4997450"/>
            <a:ext cx="324008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en-US" sz="2400">
                <a:latin typeface="wickhop handwriting" pitchFamily="2" charset="0"/>
              </a:rPr>
              <a:t> Learning of Traditional Japanese Dance</a:t>
            </a:r>
            <a:endParaRPr lang="en-SG" sz="2400">
              <a:latin typeface="wickhop handwriting" pitchFamily="2" charset="0"/>
            </a:endParaRPr>
          </a:p>
        </p:txBody>
      </p:sp>
      <p:sp>
        <p:nvSpPr>
          <p:cNvPr id="36869" name="Text Box 9"/>
          <p:cNvSpPr txBox="1">
            <a:spLocks noChangeArrowheads="1"/>
          </p:cNvSpPr>
          <p:nvPr/>
        </p:nvSpPr>
        <p:spPr bwMode="auto">
          <a:xfrm>
            <a:off x="6378575" y="2249488"/>
            <a:ext cx="38893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en-US" sz="2400">
                <a:latin typeface="wickhop handwriting" pitchFamily="2" charset="0"/>
              </a:rPr>
              <a:t> Style of Japanese tea drinking</a:t>
            </a:r>
            <a:endParaRPr lang="en-SG" sz="2400">
              <a:latin typeface="wickhop handwriting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Home-stay Experience: Visits to Unique Places In Japan!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7890" name="Picture 6" descr="74684_10151377510769311_947330689_n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69939">
            <a:off x="5519738" y="2781300"/>
            <a:ext cx="4824412" cy="361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5" descr="69673_10151377508794311_1724280630_n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-866993">
            <a:off x="1919288" y="1916113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Pictures (: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5" descr="250389_10151377510794311_383222953_n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-354669">
            <a:off x="2135188" y="1165225"/>
            <a:ext cx="4681537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148912_10151377714409311_1534865058_n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716601">
            <a:off x="4440238" y="1452563"/>
            <a:ext cx="5508625" cy="411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734792_10151377713829311_813762712_n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27350" y="1668463"/>
            <a:ext cx="6265863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14843_10151377724759311_1663676375_n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723224">
            <a:off x="1992313" y="2605088"/>
            <a:ext cx="5400675" cy="340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 descr="photo-1 (4)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-430227">
            <a:off x="4727575" y="2317750"/>
            <a:ext cx="5256213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photo-1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71813" y="1165225"/>
            <a:ext cx="6264275" cy="515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trospect">
  <a:themeElements>
    <a:clrScheme name="*9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ustom 33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Whisp">
  <a:themeElements>
    <a:clrScheme name="Whisp A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hisp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h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h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148</TotalTime>
  <Words>460</Words>
  <Application>Microsoft Office PowerPoint</Application>
  <PresentationFormat>Custom</PresentationFormat>
  <Paragraphs>47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Retrospect</vt:lpstr>
      <vt:lpstr>Whisp</vt:lpstr>
      <vt:lpstr>Kizuna Project  A Sharing Session</vt:lpstr>
      <vt:lpstr>Introduction</vt:lpstr>
      <vt:lpstr>Visits to the Disaster Sites</vt:lpstr>
      <vt:lpstr>Visit to the Amber Museum</vt:lpstr>
      <vt:lpstr>Visit to the Aquarium!</vt:lpstr>
      <vt:lpstr>Mamebu making With the Okasans!</vt:lpstr>
      <vt:lpstr>Home-stay Experience: Exposure to Japanese Culture</vt:lpstr>
      <vt:lpstr>Home-stay Experience: Visits to Unique Places In Japan!</vt:lpstr>
      <vt:lpstr>Pictures (: </vt:lpstr>
      <vt:lpstr>Post Kizuna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Kizuna Project  A Sharing Session</dc:title>
  <dc:creator>Regina Lim</dc:creator>
  <cp:lastModifiedBy>Nicholas Gog</cp:lastModifiedBy>
  <cp:revision>15</cp:revision>
  <dcterms:created xsi:type="dcterms:W3CDTF">2013-02-05T15:02:02Z</dcterms:created>
  <dcterms:modified xsi:type="dcterms:W3CDTF">2013-02-26T03:42:44Z</dcterms:modified>
</cp:coreProperties>
</file>